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79" r:id="rId23"/>
    <p:sldId id="280" r:id="rId24"/>
    <p:sldId id="281" r:id="rId25"/>
    <p:sldId id="282" r:id="rId26"/>
    <p:sldId id="284" r:id="rId27"/>
    <p:sldId id="285" r:id="rId28"/>
    <p:sldId id="28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7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36" autoAdjust="0"/>
    <p:restoredTop sz="94660"/>
  </p:normalViewPr>
  <p:slideViewPr>
    <p:cSldViewPr snapToGrid="0">
      <p:cViewPr>
        <p:scale>
          <a:sx n="75" d="100"/>
          <a:sy n="75" d="100"/>
        </p:scale>
        <p:origin x="804" y="9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3/29/2021</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296970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3/29/2021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249097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3/29/2021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74126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6"/>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2704564" y="1"/>
            <a:ext cx="6593983" cy="4314985"/>
          </a:xfrm>
          <a:custGeom>
            <a:avLst/>
            <a:gdLst>
              <a:gd name="connsiteX0" fmla="*/ 0 w 6593983"/>
              <a:gd name="connsiteY0" fmla="*/ 0 h 4314985"/>
              <a:gd name="connsiteX1" fmla="*/ 6593983 w 6593983"/>
              <a:gd name="connsiteY1" fmla="*/ 0 h 4314985"/>
              <a:gd name="connsiteX2" fmla="*/ 6593983 w 6593983"/>
              <a:gd name="connsiteY2" fmla="*/ 4314985 h 4314985"/>
              <a:gd name="connsiteX3" fmla="*/ 0 w 6593983"/>
              <a:gd name="connsiteY3" fmla="*/ 4314985 h 4314985"/>
            </a:gdLst>
            <a:ahLst/>
            <a:cxnLst>
              <a:cxn ang="0">
                <a:pos x="connsiteX0" y="connsiteY0"/>
              </a:cxn>
              <a:cxn ang="0">
                <a:pos x="connsiteX1" y="connsiteY1"/>
              </a:cxn>
              <a:cxn ang="0">
                <a:pos x="connsiteX2" y="connsiteY2"/>
              </a:cxn>
              <a:cxn ang="0">
                <a:pos x="connsiteX3" y="connsiteY3"/>
              </a:cxn>
            </a:cxnLst>
            <a:rect l="l" t="t" r="r" b="b"/>
            <a:pathLst>
              <a:path w="6593983" h="4314985">
                <a:moveTo>
                  <a:pt x="0" y="0"/>
                </a:moveTo>
                <a:lnTo>
                  <a:pt x="6593983" y="0"/>
                </a:lnTo>
                <a:lnTo>
                  <a:pt x="6593983" y="4314985"/>
                </a:lnTo>
                <a:lnTo>
                  <a:pt x="0" y="4314985"/>
                </a:lnTo>
                <a:close/>
              </a:path>
            </a:pathLst>
          </a:custGeom>
        </p:spPr>
        <p:txBody>
          <a:bodyPr wrap="square">
            <a:noAutofit/>
          </a:bodyPr>
          <a:lstStyle/>
          <a:p>
            <a:endParaRPr lang="en-US"/>
          </a:p>
        </p:txBody>
      </p:sp>
    </p:spTree>
    <p:extLst>
      <p:ext uri="{BB962C8B-B14F-4D97-AF65-F5344CB8AC3E}">
        <p14:creationId xmlns:p14="http://schemas.microsoft.com/office/powerpoint/2010/main" val="15940139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6"/>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7181850" y="1"/>
            <a:ext cx="3867150" cy="4756119"/>
          </a:xfrm>
          <a:custGeom>
            <a:avLst/>
            <a:gdLst>
              <a:gd name="connsiteX0" fmla="*/ 0 w 3867150"/>
              <a:gd name="connsiteY0" fmla="*/ 0 h 4756119"/>
              <a:gd name="connsiteX1" fmla="*/ 3867150 w 3867150"/>
              <a:gd name="connsiteY1" fmla="*/ 0 h 4756119"/>
              <a:gd name="connsiteX2" fmla="*/ 3867150 w 3867150"/>
              <a:gd name="connsiteY2" fmla="*/ 4756119 h 4756119"/>
              <a:gd name="connsiteX3" fmla="*/ 0 w 3867150"/>
              <a:gd name="connsiteY3" fmla="*/ 4756119 h 4756119"/>
            </a:gdLst>
            <a:ahLst/>
            <a:cxnLst>
              <a:cxn ang="0">
                <a:pos x="connsiteX0" y="connsiteY0"/>
              </a:cxn>
              <a:cxn ang="0">
                <a:pos x="connsiteX1" y="connsiteY1"/>
              </a:cxn>
              <a:cxn ang="0">
                <a:pos x="connsiteX2" y="connsiteY2"/>
              </a:cxn>
              <a:cxn ang="0">
                <a:pos x="connsiteX3" y="connsiteY3"/>
              </a:cxn>
            </a:cxnLst>
            <a:rect l="l" t="t" r="r" b="b"/>
            <a:pathLst>
              <a:path w="3867150" h="4756119">
                <a:moveTo>
                  <a:pt x="0" y="0"/>
                </a:moveTo>
                <a:lnTo>
                  <a:pt x="3867150" y="0"/>
                </a:lnTo>
                <a:lnTo>
                  <a:pt x="3867150" y="4756119"/>
                </a:lnTo>
                <a:lnTo>
                  <a:pt x="0" y="4756119"/>
                </a:lnTo>
                <a:close/>
              </a:path>
            </a:pathLst>
          </a:custGeom>
        </p:spPr>
        <p:txBody>
          <a:bodyPr wrap="square">
            <a:noAutofit/>
          </a:bodyPr>
          <a:lstStyle/>
          <a:p>
            <a:endParaRPr lang="en-US"/>
          </a:p>
        </p:txBody>
      </p:sp>
    </p:spTree>
    <p:extLst>
      <p:ext uri="{BB962C8B-B14F-4D97-AF65-F5344CB8AC3E}">
        <p14:creationId xmlns:p14="http://schemas.microsoft.com/office/powerpoint/2010/main" val="2971049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580958" y="2038350"/>
            <a:ext cx="3581400" cy="4819650"/>
          </a:xfrm>
          <a:custGeom>
            <a:avLst/>
            <a:gdLst>
              <a:gd name="connsiteX0" fmla="*/ 0 w 3581400"/>
              <a:gd name="connsiteY0" fmla="*/ 0 h 4819650"/>
              <a:gd name="connsiteX1" fmla="*/ 3581400 w 3581400"/>
              <a:gd name="connsiteY1" fmla="*/ 0 h 4819650"/>
              <a:gd name="connsiteX2" fmla="*/ 3581400 w 3581400"/>
              <a:gd name="connsiteY2" fmla="*/ 4819650 h 4819650"/>
              <a:gd name="connsiteX3" fmla="*/ 0 w 3581400"/>
              <a:gd name="connsiteY3" fmla="*/ 4819650 h 4819650"/>
            </a:gdLst>
            <a:ahLst/>
            <a:cxnLst>
              <a:cxn ang="0">
                <a:pos x="connsiteX0" y="connsiteY0"/>
              </a:cxn>
              <a:cxn ang="0">
                <a:pos x="connsiteX1" y="connsiteY1"/>
              </a:cxn>
              <a:cxn ang="0">
                <a:pos x="connsiteX2" y="connsiteY2"/>
              </a:cxn>
              <a:cxn ang="0">
                <a:pos x="connsiteX3" y="connsiteY3"/>
              </a:cxn>
            </a:cxnLst>
            <a:rect l="l" t="t" r="r" b="b"/>
            <a:pathLst>
              <a:path w="3581400" h="4819650">
                <a:moveTo>
                  <a:pt x="0" y="0"/>
                </a:moveTo>
                <a:lnTo>
                  <a:pt x="3581400" y="0"/>
                </a:lnTo>
                <a:lnTo>
                  <a:pt x="3581400" y="4819650"/>
                </a:lnTo>
                <a:lnTo>
                  <a:pt x="0" y="4819650"/>
                </a:lnTo>
                <a:close/>
              </a:path>
            </a:pathLst>
          </a:custGeom>
        </p:spPr>
        <p:txBody>
          <a:bodyPr wrap="square">
            <a:noAutofit/>
          </a:bodyPr>
          <a:lstStyle/>
          <a:p>
            <a:endParaRPr lang="en-US"/>
          </a:p>
        </p:txBody>
      </p:sp>
    </p:spTree>
    <p:extLst>
      <p:ext uri="{BB962C8B-B14F-4D97-AF65-F5344CB8AC3E}">
        <p14:creationId xmlns:p14="http://schemas.microsoft.com/office/powerpoint/2010/main" val="4094539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933950" y="3581400"/>
            <a:ext cx="3962400" cy="2724150"/>
          </a:xfrm>
          <a:custGeom>
            <a:avLst/>
            <a:gdLst>
              <a:gd name="connsiteX0" fmla="*/ 0 w 3962400"/>
              <a:gd name="connsiteY0" fmla="*/ 0 h 2724150"/>
              <a:gd name="connsiteX1" fmla="*/ 3962400 w 3962400"/>
              <a:gd name="connsiteY1" fmla="*/ 0 h 2724150"/>
              <a:gd name="connsiteX2" fmla="*/ 3962400 w 3962400"/>
              <a:gd name="connsiteY2" fmla="*/ 2724150 h 2724150"/>
              <a:gd name="connsiteX3" fmla="*/ 0 w 3962400"/>
              <a:gd name="connsiteY3" fmla="*/ 2724150 h 2724150"/>
            </a:gdLst>
            <a:ahLst/>
            <a:cxnLst>
              <a:cxn ang="0">
                <a:pos x="connsiteX0" y="connsiteY0"/>
              </a:cxn>
              <a:cxn ang="0">
                <a:pos x="connsiteX1" y="connsiteY1"/>
              </a:cxn>
              <a:cxn ang="0">
                <a:pos x="connsiteX2" y="connsiteY2"/>
              </a:cxn>
              <a:cxn ang="0">
                <a:pos x="connsiteX3" y="connsiteY3"/>
              </a:cxn>
            </a:cxnLst>
            <a:rect l="l" t="t" r="r" b="b"/>
            <a:pathLst>
              <a:path w="3962400" h="2724150">
                <a:moveTo>
                  <a:pt x="0" y="0"/>
                </a:moveTo>
                <a:lnTo>
                  <a:pt x="3962400" y="0"/>
                </a:lnTo>
                <a:lnTo>
                  <a:pt x="3962400" y="2724150"/>
                </a:lnTo>
                <a:lnTo>
                  <a:pt x="0" y="2724150"/>
                </a:lnTo>
                <a:close/>
              </a:path>
            </a:pathLst>
          </a:custGeom>
        </p:spPr>
        <p:txBody>
          <a:bodyPr wrap="square">
            <a:noAutofit/>
          </a:bodyPr>
          <a:lstStyle/>
          <a:p>
            <a:endParaRPr lang="en-US"/>
          </a:p>
        </p:txBody>
      </p:sp>
      <p:sp>
        <p:nvSpPr>
          <p:cNvPr id="10" name="Picture Placeholder 9"/>
          <p:cNvSpPr>
            <a:spLocks noGrp="1"/>
          </p:cNvSpPr>
          <p:nvPr>
            <p:ph type="pic" sz="quarter" idx="11"/>
          </p:nvPr>
        </p:nvSpPr>
        <p:spPr>
          <a:xfrm>
            <a:off x="9124950" y="3581400"/>
            <a:ext cx="3962400" cy="2724150"/>
          </a:xfrm>
          <a:custGeom>
            <a:avLst/>
            <a:gdLst>
              <a:gd name="connsiteX0" fmla="*/ 0 w 3962400"/>
              <a:gd name="connsiteY0" fmla="*/ 0 h 2724150"/>
              <a:gd name="connsiteX1" fmla="*/ 3962400 w 3962400"/>
              <a:gd name="connsiteY1" fmla="*/ 0 h 2724150"/>
              <a:gd name="connsiteX2" fmla="*/ 3962400 w 3962400"/>
              <a:gd name="connsiteY2" fmla="*/ 2724150 h 2724150"/>
              <a:gd name="connsiteX3" fmla="*/ 0 w 3962400"/>
              <a:gd name="connsiteY3" fmla="*/ 2724150 h 2724150"/>
            </a:gdLst>
            <a:ahLst/>
            <a:cxnLst>
              <a:cxn ang="0">
                <a:pos x="connsiteX0" y="connsiteY0"/>
              </a:cxn>
              <a:cxn ang="0">
                <a:pos x="connsiteX1" y="connsiteY1"/>
              </a:cxn>
              <a:cxn ang="0">
                <a:pos x="connsiteX2" y="connsiteY2"/>
              </a:cxn>
              <a:cxn ang="0">
                <a:pos x="connsiteX3" y="connsiteY3"/>
              </a:cxn>
            </a:cxnLst>
            <a:rect l="l" t="t" r="r" b="b"/>
            <a:pathLst>
              <a:path w="3962400" h="2724150">
                <a:moveTo>
                  <a:pt x="0" y="0"/>
                </a:moveTo>
                <a:lnTo>
                  <a:pt x="3962400" y="0"/>
                </a:lnTo>
                <a:lnTo>
                  <a:pt x="3962400" y="2724150"/>
                </a:lnTo>
                <a:lnTo>
                  <a:pt x="0" y="2724150"/>
                </a:lnTo>
                <a:close/>
              </a:path>
            </a:pathLst>
          </a:custGeom>
        </p:spPr>
        <p:txBody>
          <a:bodyPr wrap="square">
            <a:noAutofit/>
          </a:bodyPr>
          <a:lstStyle/>
          <a:p>
            <a:endParaRPr lang="en-US"/>
          </a:p>
        </p:txBody>
      </p:sp>
    </p:spTree>
    <p:extLst>
      <p:ext uri="{BB962C8B-B14F-4D97-AF65-F5344CB8AC3E}">
        <p14:creationId xmlns:p14="http://schemas.microsoft.com/office/powerpoint/2010/main" val="3106468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Picture Placeholder 2"/>
          <p:cNvSpPr>
            <a:spLocks noGrp="1"/>
          </p:cNvSpPr>
          <p:nvPr>
            <p:ph type="pic" sz="quarter" idx="11"/>
          </p:nvPr>
        </p:nvSpPr>
        <p:spPr>
          <a:xfrm>
            <a:off x="7380630" y="1757291"/>
            <a:ext cx="3418449" cy="2925688"/>
          </a:xfrm>
          <a:prstGeom prst="rect">
            <a:avLst/>
          </a:prstGeom>
        </p:spPr>
        <p:txBody>
          <a:bodyPr/>
          <a:lstStyle/>
          <a:p>
            <a:endParaRPr lang="en-US"/>
          </a:p>
        </p:txBody>
      </p:sp>
      <p:sp>
        <p:nvSpPr>
          <p:cNvPr id="5" name="Picture Placeholder 2"/>
          <p:cNvSpPr>
            <a:spLocks noGrp="1"/>
          </p:cNvSpPr>
          <p:nvPr>
            <p:ph type="pic" sz="quarter" idx="12"/>
          </p:nvPr>
        </p:nvSpPr>
        <p:spPr>
          <a:xfrm>
            <a:off x="4003652" y="884532"/>
            <a:ext cx="3141051" cy="3798447"/>
          </a:xfrm>
          <a:prstGeom prst="rect">
            <a:avLst/>
          </a:prstGeom>
        </p:spPr>
        <p:txBody>
          <a:bodyPr/>
          <a:lstStyle/>
          <a:p>
            <a:endParaRPr lang="en-US"/>
          </a:p>
        </p:txBody>
      </p:sp>
      <p:sp>
        <p:nvSpPr>
          <p:cNvPr id="10" name="Picture Placeholder 9"/>
          <p:cNvSpPr>
            <a:spLocks noGrp="1"/>
          </p:cNvSpPr>
          <p:nvPr>
            <p:ph type="pic" sz="quarter" idx="13"/>
          </p:nvPr>
        </p:nvSpPr>
        <p:spPr>
          <a:xfrm>
            <a:off x="3069359" y="1334185"/>
            <a:ext cx="1885950" cy="1885950"/>
          </a:xfrm>
          <a:custGeom>
            <a:avLst/>
            <a:gdLst>
              <a:gd name="connsiteX0" fmla="*/ 942975 w 1885950"/>
              <a:gd name="connsiteY0" fmla="*/ 0 h 1885950"/>
              <a:gd name="connsiteX1" fmla="*/ 1885950 w 1885950"/>
              <a:gd name="connsiteY1" fmla="*/ 942975 h 1885950"/>
              <a:gd name="connsiteX2" fmla="*/ 942975 w 1885950"/>
              <a:gd name="connsiteY2" fmla="*/ 1885950 h 1885950"/>
              <a:gd name="connsiteX3" fmla="*/ 0 w 1885950"/>
              <a:gd name="connsiteY3" fmla="*/ 942975 h 1885950"/>
              <a:gd name="connsiteX4" fmla="*/ 942975 w 1885950"/>
              <a:gd name="connsiteY4" fmla="*/ 0 h 188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1885950">
                <a:moveTo>
                  <a:pt x="942975" y="0"/>
                </a:moveTo>
                <a:cubicBezTo>
                  <a:pt x="1463766" y="0"/>
                  <a:pt x="1885950" y="422184"/>
                  <a:pt x="1885950" y="942975"/>
                </a:cubicBezTo>
                <a:cubicBezTo>
                  <a:pt x="1885950" y="1463766"/>
                  <a:pt x="1463766" y="1885950"/>
                  <a:pt x="942975" y="1885950"/>
                </a:cubicBezTo>
                <a:cubicBezTo>
                  <a:pt x="422184" y="1885950"/>
                  <a:pt x="0" y="1463766"/>
                  <a:pt x="0" y="942975"/>
                </a:cubicBezTo>
                <a:cubicBezTo>
                  <a:pt x="0" y="422184"/>
                  <a:pt x="422184" y="0"/>
                  <a:pt x="942975" y="0"/>
                </a:cubicBezTo>
                <a:close/>
              </a:path>
            </a:pathLst>
          </a:custGeom>
          <a:ln w="76200">
            <a:solidFill>
              <a:schemeClr val="accent6"/>
            </a:solidFill>
          </a:ln>
        </p:spPr>
        <p:txBody>
          <a:bodyPr wrap="square">
            <a:noAutofit/>
          </a:bodyPr>
          <a:lstStyle/>
          <a:p>
            <a:endParaRPr lang="en-US" dirty="0"/>
          </a:p>
        </p:txBody>
      </p:sp>
    </p:spTree>
    <p:extLst>
      <p:ext uri="{BB962C8B-B14F-4D97-AF65-F5344CB8AC3E}">
        <p14:creationId xmlns:p14="http://schemas.microsoft.com/office/powerpoint/2010/main" val="34832259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accent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390650" y="666750"/>
            <a:ext cx="3543300" cy="3981450"/>
          </a:xfrm>
          <a:custGeom>
            <a:avLst/>
            <a:gdLst>
              <a:gd name="connsiteX0" fmla="*/ 0 w 3543300"/>
              <a:gd name="connsiteY0" fmla="*/ 0 h 3981450"/>
              <a:gd name="connsiteX1" fmla="*/ 3543300 w 3543300"/>
              <a:gd name="connsiteY1" fmla="*/ 0 h 3981450"/>
              <a:gd name="connsiteX2" fmla="*/ 3543300 w 3543300"/>
              <a:gd name="connsiteY2" fmla="*/ 3981450 h 3981450"/>
              <a:gd name="connsiteX3" fmla="*/ 0 w 3543300"/>
              <a:gd name="connsiteY3" fmla="*/ 3981450 h 3981450"/>
            </a:gdLst>
            <a:ahLst/>
            <a:cxnLst>
              <a:cxn ang="0">
                <a:pos x="connsiteX0" y="connsiteY0"/>
              </a:cxn>
              <a:cxn ang="0">
                <a:pos x="connsiteX1" y="connsiteY1"/>
              </a:cxn>
              <a:cxn ang="0">
                <a:pos x="connsiteX2" y="connsiteY2"/>
              </a:cxn>
              <a:cxn ang="0">
                <a:pos x="connsiteX3" y="connsiteY3"/>
              </a:cxn>
            </a:cxnLst>
            <a:rect l="l" t="t" r="r" b="b"/>
            <a:pathLst>
              <a:path w="3543300" h="3981450">
                <a:moveTo>
                  <a:pt x="0" y="0"/>
                </a:moveTo>
                <a:lnTo>
                  <a:pt x="3543300" y="0"/>
                </a:lnTo>
                <a:lnTo>
                  <a:pt x="3543300" y="3981450"/>
                </a:lnTo>
                <a:lnTo>
                  <a:pt x="0" y="3981450"/>
                </a:lnTo>
                <a:close/>
              </a:path>
            </a:pathLst>
          </a:custGeom>
        </p:spPr>
        <p:txBody>
          <a:bodyPr wrap="square">
            <a:noAutofit/>
          </a:bodyPr>
          <a:lstStyle/>
          <a:p>
            <a:endParaRPr lang="en-US"/>
          </a:p>
        </p:txBody>
      </p:sp>
      <p:sp>
        <p:nvSpPr>
          <p:cNvPr id="10" name="Picture Placeholder 9"/>
          <p:cNvSpPr>
            <a:spLocks noGrp="1"/>
          </p:cNvSpPr>
          <p:nvPr>
            <p:ph type="pic" sz="quarter" idx="11"/>
          </p:nvPr>
        </p:nvSpPr>
        <p:spPr>
          <a:xfrm>
            <a:off x="7353300" y="3276600"/>
            <a:ext cx="3276600" cy="3009900"/>
          </a:xfrm>
          <a:custGeom>
            <a:avLst/>
            <a:gdLst>
              <a:gd name="connsiteX0" fmla="*/ 0 w 3276600"/>
              <a:gd name="connsiteY0" fmla="*/ 0 h 3009900"/>
              <a:gd name="connsiteX1" fmla="*/ 3276600 w 3276600"/>
              <a:gd name="connsiteY1" fmla="*/ 0 h 3009900"/>
              <a:gd name="connsiteX2" fmla="*/ 3276600 w 3276600"/>
              <a:gd name="connsiteY2" fmla="*/ 3009900 h 3009900"/>
              <a:gd name="connsiteX3" fmla="*/ 0 w 3276600"/>
              <a:gd name="connsiteY3" fmla="*/ 3009900 h 3009900"/>
            </a:gdLst>
            <a:ahLst/>
            <a:cxnLst>
              <a:cxn ang="0">
                <a:pos x="connsiteX0" y="connsiteY0"/>
              </a:cxn>
              <a:cxn ang="0">
                <a:pos x="connsiteX1" y="connsiteY1"/>
              </a:cxn>
              <a:cxn ang="0">
                <a:pos x="connsiteX2" y="connsiteY2"/>
              </a:cxn>
              <a:cxn ang="0">
                <a:pos x="connsiteX3" y="connsiteY3"/>
              </a:cxn>
            </a:cxnLst>
            <a:rect l="l" t="t" r="r" b="b"/>
            <a:pathLst>
              <a:path w="3276600" h="3009900">
                <a:moveTo>
                  <a:pt x="0" y="0"/>
                </a:moveTo>
                <a:lnTo>
                  <a:pt x="3276600" y="0"/>
                </a:lnTo>
                <a:lnTo>
                  <a:pt x="3276600" y="3009900"/>
                </a:lnTo>
                <a:lnTo>
                  <a:pt x="0" y="3009900"/>
                </a:lnTo>
                <a:close/>
              </a:path>
            </a:pathLst>
          </a:custGeom>
        </p:spPr>
        <p:txBody>
          <a:bodyPr wrap="square">
            <a:noAutofit/>
          </a:bodyPr>
          <a:lstStyle/>
          <a:p>
            <a:endParaRPr lang="en-US"/>
          </a:p>
        </p:txBody>
      </p:sp>
    </p:spTree>
    <p:extLst>
      <p:ext uri="{BB962C8B-B14F-4D97-AF65-F5344CB8AC3E}">
        <p14:creationId xmlns:p14="http://schemas.microsoft.com/office/powerpoint/2010/main" val="31094889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983473" y="342900"/>
            <a:ext cx="5162550" cy="2457450"/>
          </a:xfrm>
          <a:custGeom>
            <a:avLst/>
            <a:gdLst>
              <a:gd name="connsiteX0" fmla="*/ 0 w 5162550"/>
              <a:gd name="connsiteY0" fmla="*/ 0 h 2457450"/>
              <a:gd name="connsiteX1" fmla="*/ 5162550 w 5162550"/>
              <a:gd name="connsiteY1" fmla="*/ 0 h 2457450"/>
              <a:gd name="connsiteX2" fmla="*/ 5162550 w 5162550"/>
              <a:gd name="connsiteY2" fmla="*/ 2457450 h 2457450"/>
              <a:gd name="connsiteX3" fmla="*/ 0 w 5162550"/>
              <a:gd name="connsiteY3" fmla="*/ 2457450 h 2457450"/>
            </a:gdLst>
            <a:ahLst/>
            <a:cxnLst>
              <a:cxn ang="0">
                <a:pos x="connsiteX0" y="connsiteY0"/>
              </a:cxn>
              <a:cxn ang="0">
                <a:pos x="connsiteX1" y="connsiteY1"/>
              </a:cxn>
              <a:cxn ang="0">
                <a:pos x="connsiteX2" y="connsiteY2"/>
              </a:cxn>
              <a:cxn ang="0">
                <a:pos x="connsiteX3" y="connsiteY3"/>
              </a:cxn>
            </a:cxnLst>
            <a:rect l="l" t="t" r="r" b="b"/>
            <a:pathLst>
              <a:path w="5162550" h="2457450">
                <a:moveTo>
                  <a:pt x="0" y="0"/>
                </a:moveTo>
                <a:lnTo>
                  <a:pt x="5162550" y="0"/>
                </a:lnTo>
                <a:lnTo>
                  <a:pt x="5162550" y="2457450"/>
                </a:lnTo>
                <a:lnTo>
                  <a:pt x="0" y="2457450"/>
                </a:lnTo>
                <a:close/>
              </a:path>
            </a:pathLst>
          </a:custGeom>
        </p:spPr>
        <p:txBody>
          <a:bodyPr wrap="square">
            <a:noAutofit/>
          </a:bodyPr>
          <a:lstStyle/>
          <a:p>
            <a:endParaRPr lang="en-US"/>
          </a:p>
        </p:txBody>
      </p:sp>
      <p:sp>
        <p:nvSpPr>
          <p:cNvPr id="10" name="Picture Placeholder 9"/>
          <p:cNvSpPr>
            <a:spLocks noGrp="1"/>
          </p:cNvSpPr>
          <p:nvPr>
            <p:ph type="pic" sz="quarter" idx="11"/>
          </p:nvPr>
        </p:nvSpPr>
        <p:spPr>
          <a:xfrm>
            <a:off x="6305550" y="342900"/>
            <a:ext cx="5162550" cy="5619750"/>
          </a:xfrm>
          <a:custGeom>
            <a:avLst/>
            <a:gdLst>
              <a:gd name="connsiteX0" fmla="*/ 0 w 5162550"/>
              <a:gd name="connsiteY0" fmla="*/ 0 h 5619750"/>
              <a:gd name="connsiteX1" fmla="*/ 5162550 w 5162550"/>
              <a:gd name="connsiteY1" fmla="*/ 0 h 5619750"/>
              <a:gd name="connsiteX2" fmla="*/ 5162550 w 5162550"/>
              <a:gd name="connsiteY2" fmla="*/ 5619750 h 5619750"/>
              <a:gd name="connsiteX3" fmla="*/ 0 w 5162550"/>
              <a:gd name="connsiteY3" fmla="*/ 5619750 h 5619750"/>
            </a:gdLst>
            <a:ahLst/>
            <a:cxnLst>
              <a:cxn ang="0">
                <a:pos x="connsiteX0" y="connsiteY0"/>
              </a:cxn>
              <a:cxn ang="0">
                <a:pos x="connsiteX1" y="connsiteY1"/>
              </a:cxn>
              <a:cxn ang="0">
                <a:pos x="connsiteX2" y="connsiteY2"/>
              </a:cxn>
              <a:cxn ang="0">
                <a:pos x="connsiteX3" y="connsiteY3"/>
              </a:cxn>
            </a:cxnLst>
            <a:rect l="l" t="t" r="r" b="b"/>
            <a:pathLst>
              <a:path w="5162550" h="5619750">
                <a:moveTo>
                  <a:pt x="0" y="0"/>
                </a:moveTo>
                <a:lnTo>
                  <a:pt x="5162550" y="0"/>
                </a:lnTo>
                <a:lnTo>
                  <a:pt x="5162550" y="5619750"/>
                </a:lnTo>
                <a:lnTo>
                  <a:pt x="0" y="5619750"/>
                </a:lnTo>
                <a:close/>
              </a:path>
            </a:pathLst>
          </a:custGeom>
        </p:spPr>
        <p:txBody>
          <a:bodyPr wrap="square">
            <a:noAutofit/>
          </a:bodyPr>
          <a:lstStyle/>
          <a:p>
            <a:endParaRPr lang="en-US"/>
          </a:p>
        </p:txBody>
      </p:sp>
    </p:spTree>
    <p:extLst>
      <p:ext uri="{BB962C8B-B14F-4D97-AF65-F5344CB8AC3E}">
        <p14:creationId xmlns:p14="http://schemas.microsoft.com/office/powerpoint/2010/main" val="22166800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696548" y="1524001"/>
            <a:ext cx="4342303" cy="3810001"/>
          </a:xfrm>
          <a:custGeom>
            <a:avLst/>
            <a:gdLst>
              <a:gd name="connsiteX0" fmla="*/ 0 w 4342303"/>
              <a:gd name="connsiteY0" fmla="*/ 0 h 3810001"/>
              <a:gd name="connsiteX1" fmla="*/ 4342303 w 4342303"/>
              <a:gd name="connsiteY1" fmla="*/ 0 h 3810001"/>
              <a:gd name="connsiteX2" fmla="*/ 4342303 w 4342303"/>
              <a:gd name="connsiteY2" fmla="*/ 3810001 h 3810001"/>
              <a:gd name="connsiteX3" fmla="*/ 0 w 4342303"/>
              <a:gd name="connsiteY3" fmla="*/ 3810001 h 3810001"/>
            </a:gdLst>
            <a:ahLst/>
            <a:cxnLst>
              <a:cxn ang="0">
                <a:pos x="connsiteX0" y="connsiteY0"/>
              </a:cxn>
              <a:cxn ang="0">
                <a:pos x="connsiteX1" y="connsiteY1"/>
              </a:cxn>
              <a:cxn ang="0">
                <a:pos x="connsiteX2" y="connsiteY2"/>
              </a:cxn>
              <a:cxn ang="0">
                <a:pos x="connsiteX3" y="connsiteY3"/>
              </a:cxn>
            </a:cxnLst>
            <a:rect l="l" t="t" r="r" b="b"/>
            <a:pathLst>
              <a:path w="4342303" h="3810001">
                <a:moveTo>
                  <a:pt x="0" y="0"/>
                </a:moveTo>
                <a:lnTo>
                  <a:pt x="4342303" y="0"/>
                </a:lnTo>
                <a:lnTo>
                  <a:pt x="4342303" y="3810001"/>
                </a:lnTo>
                <a:lnTo>
                  <a:pt x="0" y="3810001"/>
                </a:lnTo>
                <a:close/>
              </a:path>
            </a:pathLst>
          </a:custGeom>
        </p:spPr>
        <p:txBody>
          <a:bodyPr wrap="square">
            <a:noAutofit/>
          </a:bodyPr>
          <a:lstStyle/>
          <a:p>
            <a:endParaRPr lang="en-US"/>
          </a:p>
        </p:txBody>
      </p:sp>
      <p:sp>
        <p:nvSpPr>
          <p:cNvPr id="10" name="Picture Placeholder 9"/>
          <p:cNvSpPr>
            <a:spLocks noGrp="1"/>
          </p:cNvSpPr>
          <p:nvPr>
            <p:ph type="pic" sz="quarter" idx="11"/>
          </p:nvPr>
        </p:nvSpPr>
        <p:spPr>
          <a:xfrm>
            <a:off x="6363798" y="1524001"/>
            <a:ext cx="4342303" cy="3810001"/>
          </a:xfrm>
          <a:custGeom>
            <a:avLst/>
            <a:gdLst>
              <a:gd name="connsiteX0" fmla="*/ 0 w 4342303"/>
              <a:gd name="connsiteY0" fmla="*/ 0 h 3810001"/>
              <a:gd name="connsiteX1" fmla="*/ 4342303 w 4342303"/>
              <a:gd name="connsiteY1" fmla="*/ 0 h 3810001"/>
              <a:gd name="connsiteX2" fmla="*/ 4342303 w 4342303"/>
              <a:gd name="connsiteY2" fmla="*/ 3810001 h 3810001"/>
              <a:gd name="connsiteX3" fmla="*/ 0 w 4342303"/>
              <a:gd name="connsiteY3" fmla="*/ 3810001 h 3810001"/>
            </a:gdLst>
            <a:ahLst/>
            <a:cxnLst>
              <a:cxn ang="0">
                <a:pos x="connsiteX0" y="connsiteY0"/>
              </a:cxn>
              <a:cxn ang="0">
                <a:pos x="connsiteX1" y="connsiteY1"/>
              </a:cxn>
              <a:cxn ang="0">
                <a:pos x="connsiteX2" y="connsiteY2"/>
              </a:cxn>
              <a:cxn ang="0">
                <a:pos x="connsiteX3" y="connsiteY3"/>
              </a:cxn>
            </a:cxnLst>
            <a:rect l="l" t="t" r="r" b="b"/>
            <a:pathLst>
              <a:path w="4342303" h="3810001">
                <a:moveTo>
                  <a:pt x="0" y="0"/>
                </a:moveTo>
                <a:lnTo>
                  <a:pt x="4342303" y="0"/>
                </a:lnTo>
                <a:lnTo>
                  <a:pt x="4342303" y="3810001"/>
                </a:lnTo>
                <a:lnTo>
                  <a:pt x="0" y="3810001"/>
                </a:lnTo>
                <a:close/>
              </a:path>
            </a:pathLst>
          </a:custGeom>
        </p:spPr>
        <p:txBody>
          <a:bodyPr wrap="square">
            <a:noAutofit/>
          </a:bodyPr>
          <a:lstStyle/>
          <a:p>
            <a:endParaRPr lang="en-US"/>
          </a:p>
        </p:txBody>
      </p:sp>
    </p:spTree>
    <p:extLst>
      <p:ext uri="{BB962C8B-B14F-4D97-AF65-F5344CB8AC3E}">
        <p14:creationId xmlns:p14="http://schemas.microsoft.com/office/powerpoint/2010/main" val="3686819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3/29/2021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323048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293218" y="2382592"/>
            <a:ext cx="3078051" cy="3464416"/>
          </a:xfrm>
          <a:custGeom>
            <a:avLst/>
            <a:gdLst>
              <a:gd name="connsiteX0" fmla="*/ 0 w 3078051"/>
              <a:gd name="connsiteY0" fmla="*/ 0 h 3464416"/>
              <a:gd name="connsiteX1" fmla="*/ 3078051 w 3078051"/>
              <a:gd name="connsiteY1" fmla="*/ 0 h 3464416"/>
              <a:gd name="connsiteX2" fmla="*/ 3078051 w 3078051"/>
              <a:gd name="connsiteY2" fmla="*/ 3464416 h 3464416"/>
              <a:gd name="connsiteX3" fmla="*/ 0 w 3078051"/>
              <a:gd name="connsiteY3" fmla="*/ 3464416 h 3464416"/>
            </a:gdLst>
            <a:ahLst/>
            <a:cxnLst>
              <a:cxn ang="0">
                <a:pos x="connsiteX0" y="connsiteY0"/>
              </a:cxn>
              <a:cxn ang="0">
                <a:pos x="connsiteX1" y="connsiteY1"/>
              </a:cxn>
              <a:cxn ang="0">
                <a:pos x="connsiteX2" y="connsiteY2"/>
              </a:cxn>
              <a:cxn ang="0">
                <a:pos x="connsiteX3" y="connsiteY3"/>
              </a:cxn>
            </a:cxnLst>
            <a:rect l="l" t="t" r="r" b="b"/>
            <a:pathLst>
              <a:path w="3078051" h="3464416">
                <a:moveTo>
                  <a:pt x="0" y="0"/>
                </a:moveTo>
                <a:lnTo>
                  <a:pt x="3078051" y="0"/>
                </a:lnTo>
                <a:lnTo>
                  <a:pt x="3078051" y="3464416"/>
                </a:lnTo>
                <a:lnTo>
                  <a:pt x="0" y="3464416"/>
                </a:lnTo>
                <a:close/>
              </a:path>
            </a:pathLst>
          </a:custGeom>
        </p:spPr>
        <p:txBody>
          <a:bodyPr wrap="square">
            <a:noAutofit/>
          </a:bodyPr>
          <a:lstStyle/>
          <a:p>
            <a:endParaRPr lang="en-US"/>
          </a:p>
        </p:txBody>
      </p:sp>
      <p:sp>
        <p:nvSpPr>
          <p:cNvPr id="10" name="Picture Placeholder 9"/>
          <p:cNvSpPr>
            <a:spLocks noGrp="1"/>
          </p:cNvSpPr>
          <p:nvPr>
            <p:ph type="pic" sz="quarter" idx="11"/>
          </p:nvPr>
        </p:nvSpPr>
        <p:spPr>
          <a:xfrm>
            <a:off x="8500057" y="3426700"/>
            <a:ext cx="3078051" cy="2420308"/>
          </a:xfrm>
          <a:custGeom>
            <a:avLst/>
            <a:gdLst>
              <a:gd name="connsiteX0" fmla="*/ 0 w 3078051"/>
              <a:gd name="connsiteY0" fmla="*/ 0 h 2420308"/>
              <a:gd name="connsiteX1" fmla="*/ 3078051 w 3078051"/>
              <a:gd name="connsiteY1" fmla="*/ 0 h 2420308"/>
              <a:gd name="connsiteX2" fmla="*/ 3078051 w 3078051"/>
              <a:gd name="connsiteY2" fmla="*/ 2420308 h 2420308"/>
              <a:gd name="connsiteX3" fmla="*/ 0 w 3078051"/>
              <a:gd name="connsiteY3" fmla="*/ 2420308 h 2420308"/>
            </a:gdLst>
            <a:ahLst/>
            <a:cxnLst>
              <a:cxn ang="0">
                <a:pos x="connsiteX0" y="connsiteY0"/>
              </a:cxn>
              <a:cxn ang="0">
                <a:pos x="connsiteX1" y="connsiteY1"/>
              </a:cxn>
              <a:cxn ang="0">
                <a:pos x="connsiteX2" y="connsiteY2"/>
              </a:cxn>
              <a:cxn ang="0">
                <a:pos x="connsiteX3" y="connsiteY3"/>
              </a:cxn>
            </a:cxnLst>
            <a:rect l="l" t="t" r="r" b="b"/>
            <a:pathLst>
              <a:path w="3078051" h="2420308">
                <a:moveTo>
                  <a:pt x="0" y="0"/>
                </a:moveTo>
                <a:lnTo>
                  <a:pt x="3078051" y="0"/>
                </a:lnTo>
                <a:lnTo>
                  <a:pt x="3078051" y="2420308"/>
                </a:lnTo>
                <a:lnTo>
                  <a:pt x="0" y="2420308"/>
                </a:lnTo>
                <a:close/>
              </a:path>
            </a:pathLst>
          </a:custGeom>
        </p:spPr>
        <p:txBody>
          <a:bodyPr wrap="square">
            <a:noAutofit/>
          </a:bodyPr>
          <a:lstStyle/>
          <a:p>
            <a:endParaRPr lang="en-US"/>
          </a:p>
        </p:txBody>
      </p:sp>
    </p:spTree>
    <p:extLst>
      <p:ext uri="{BB962C8B-B14F-4D97-AF65-F5344CB8AC3E}">
        <p14:creationId xmlns:p14="http://schemas.microsoft.com/office/powerpoint/2010/main" val="13552183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275787" y="4043966"/>
            <a:ext cx="3309870" cy="1622738"/>
          </a:xfrm>
          <a:custGeom>
            <a:avLst/>
            <a:gdLst>
              <a:gd name="connsiteX0" fmla="*/ 0 w 3309870"/>
              <a:gd name="connsiteY0" fmla="*/ 0 h 1622738"/>
              <a:gd name="connsiteX1" fmla="*/ 3309870 w 3309870"/>
              <a:gd name="connsiteY1" fmla="*/ 0 h 1622738"/>
              <a:gd name="connsiteX2" fmla="*/ 3309870 w 3309870"/>
              <a:gd name="connsiteY2" fmla="*/ 1622738 h 1622738"/>
              <a:gd name="connsiteX3" fmla="*/ 0 w 3309870"/>
              <a:gd name="connsiteY3" fmla="*/ 1622738 h 1622738"/>
            </a:gdLst>
            <a:ahLst/>
            <a:cxnLst>
              <a:cxn ang="0">
                <a:pos x="connsiteX0" y="connsiteY0"/>
              </a:cxn>
              <a:cxn ang="0">
                <a:pos x="connsiteX1" y="connsiteY1"/>
              </a:cxn>
              <a:cxn ang="0">
                <a:pos x="connsiteX2" y="connsiteY2"/>
              </a:cxn>
              <a:cxn ang="0">
                <a:pos x="connsiteX3" y="connsiteY3"/>
              </a:cxn>
            </a:cxnLst>
            <a:rect l="l" t="t" r="r" b="b"/>
            <a:pathLst>
              <a:path w="3309870" h="1622738">
                <a:moveTo>
                  <a:pt x="0" y="0"/>
                </a:moveTo>
                <a:lnTo>
                  <a:pt x="3309870" y="0"/>
                </a:lnTo>
                <a:lnTo>
                  <a:pt x="3309870" y="1622738"/>
                </a:lnTo>
                <a:lnTo>
                  <a:pt x="0" y="1622738"/>
                </a:lnTo>
                <a:close/>
              </a:path>
            </a:pathLst>
          </a:custGeom>
        </p:spPr>
        <p:txBody>
          <a:bodyPr wrap="square">
            <a:noAutofit/>
          </a:bodyPr>
          <a:lstStyle/>
          <a:p>
            <a:endParaRPr lang="en-US"/>
          </a:p>
        </p:txBody>
      </p:sp>
      <p:sp>
        <p:nvSpPr>
          <p:cNvPr id="10" name="Picture Placeholder 9"/>
          <p:cNvSpPr>
            <a:spLocks noGrp="1"/>
          </p:cNvSpPr>
          <p:nvPr>
            <p:ph type="pic" sz="quarter" idx="11"/>
          </p:nvPr>
        </p:nvSpPr>
        <p:spPr>
          <a:xfrm>
            <a:off x="7868992" y="1506828"/>
            <a:ext cx="3309870" cy="4159876"/>
          </a:xfrm>
          <a:custGeom>
            <a:avLst/>
            <a:gdLst>
              <a:gd name="connsiteX0" fmla="*/ 0 w 3309870"/>
              <a:gd name="connsiteY0" fmla="*/ 0 h 4159876"/>
              <a:gd name="connsiteX1" fmla="*/ 3309870 w 3309870"/>
              <a:gd name="connsiteY1" fmla="*/ 0 h 4159876"/>
              <a:gd name="connsiteX2" fmla="*/ 3309870 w 3309870"/>
              <a:gd name="connsiteY2" fmla="*/ 4159876 h 4159876"/>
              <a:gd name="connsiteX3" fmla="*/ 0 w 3309870"/>
              <a:gd name="connsiteY3" fmla="*/ 4159876 h 4159876"/>
            </a:gdLst>
            <a:ahLst/>
            <a:cxnLst>
              <a:cxn ang="0">
                <a:pos x="connsiteX0" y="connsiteY0"/>
              </a:cxn>
              <a:cxn ang="0">
                <a:pos x="connsiteX1" y="connsiteY1"/>
              </a:cxn>
              <a:cxn ang="0">
                <a:pos x="connsiteX2" y="connsiteY2"/>
              </a:cxn>
              <a:cxn ang="0">
                <a:pos x="connsiteX3" y="connsiteY3"/>
              </a:cxn>
            </a:cxnLst>
            <a:rect l="l" t="t" r="r" b="b"/>
            <a:pathLst>
              <a:path w="3309870" h="4159876">
                <a:moveTo>
                  <a:pt x="0" y="0"/>
                </a:moveTo>
                <a:lnTo>
                  <a:pt x="3309870" y="0"/>
                </a:lnTo>
                <a:lnTo>
                  <a:pt x="3309870" y="4159876"/>
                </a:lnTo>
                <a:lnTo>
                  <a:pt x="0" y="4159876"/>
                </a:lnTo>
                <a:close/>
              </a:path>
            </a:pathLst>
          </a:custGeom>
        </p:spPr>
        <p:txBody>
          <a:bodyPr wrap="square">
            <a:noAutofit/>
          </a:bodyPr>
          <a:lstStyle/>
          <a:p>
            <a:endParaRPr lang="en-US"/>
          </a:p>
        </p:txBody>
      </p:sp>
    </p:spTree>
    <p:extLst>
      <p:ext uri="{BB962C8B-B14F-4D97-AF65-F5344CB8AC3E}">
        <p14:creationId xmlns:p14="http://schemas.microsoft.com/office/powerpoint/2010/main" val="332063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850006" y="1056067"/>
            <a:ext cx="5087155" cy="4765184"/>
          </a:xfrm>
          <a:custGeom>
            <a:avLst/>
            <a:gdLst>
              <a:gd name="connsiteX0" fmla="*/ 0 w 5087155"/>
              <a:gd name="connsiteY0" fmla="*/ 0 h 4765184"/>
              <a:gd name="connsiteX1" fmla="*/ 5087155 w 5087155"/>
              <a:gd name="connsiteY1" fmla="*/ 0 h 4765184"/>
              <a:gd name="connsiteX2" fmla="*/ 5087155 w 5087155"/>
              <a:gd name="connsiteY2" fmla="*/ 4765184 h 4765184"/>
              <a:gd name="connsiteX3" fmla="*/ 0 w 5087155"/>
              <a:gd name="connsiteY3" fmla="*/ 4765184 h 4765184"/>
            </a:gdLst>
            <a:ahLst/>
            <a:cxnLst>
              <a:cxn ang="0">
                <a:pos x="connsiteX0" y="connsiteY0"/>
              </a:cxn>
              <a:cxn ang="0">
                <a:pos x="connsiteX1" y="connsiteY1"/>
              </a:cxn>
              <a:cxn ang="0">
                <a:pos x="connsiteX2" y="connsiteY2"/>
              </a:cxn>
              <a:cxn ang="0">
                <a:pos x="connsiteX3" y="connsiteY3"/>
              </a:cxn>
            </a:cxnLst>
            <a:rect l="l" t="t" r="r" b="b"/>
            <a:pathLst>
              <a:path w="5087155" h="4765184">
                <a:moveTo>
                  <a:pt x="0" y="0"/>
                </a:moveTo>
                <a:lnTo>
                  <a:pt x="5087155" y="0"/>
                </a:lnTo>
                <a:lnTo>
                  <a:pt x="5087155" y="4765184"/>
                </a:lnTo>
                <a:lnTo>
                  <a:pt x="0" y="4765184"/>
                </a:lnTo>
                <a:close/>
              </a:path>
            </a:pathLst>
          </a:custGeom>
        </p:spPr>
        <p:txBody>
          <a:bodyPr wrap="square">
            <a:noAutofit/>
          </a:bodyPr>
          <a:lstStyle/>
          <a:p>
            <a:endParaRPr lang="en-US"/>
          </a:p>
        </p:txBody>
      </p:sp>
    </p:spTree>
    <p:extLst>
      <p:ext uri="{BB962C8B-B14F-4D97-AF65-F5344CB8AC3E}">
        <p14:creationId xmlns:p14="http://schemas.microsoft.com/office/powerpoint/2010/main" val="13152089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62399" y="2978150"/>
            <a:ext cx="3985655" cy="3498850"/>
          </a:xfrm>
          <a:custGeom>
            <a:avLst/>
            <a:gdLst>
              <a:gd name="connsiteX0" fmla="*/ 0 w 4378818"/>
              <a:gd name="connsiteY0" fmla="*/ 0 h 3900548"/>
              <a:gd name="connsiteX1" fmla="*/ 4378818 w 4378818"/>
              <a:gd name="connsiteY1" fmla="*/ 0 h 3900548"/>
              <a:gd name="connsiteX2" fmla="*/ 4378818 w 4378818"/>
              <a:gd name="connsiteY2" fmla="*/ 3900548 h 3900548"/>
              <a:gd name="connsiteX3" fmla="*/ 0 w 4378818"/>
              <a:gd name="connsiteY3" fmla="*/ 3900548 h 3900548"/>
            </a:gdLst>
            <a:ahLst/>
            <a:cxnLst>
              <a:cxn ang="0">
                <a:pos x="connsiteX0" y="connsiteY0"/>
              </a:cxn>
              <a:cxn ang="0">
                <a:pos x="connsiteX1" y="connsiteY1"/>
              </a:cxn>
              <a:cxn ang="0">
                <a:pos x="connsiteX2" y="connsiteY2"/>
              </a:cxn>
              <a:cxn ang="0">
                <a:pos x="connsiteX3" y="connsiteY3"/>
              </a:cxn>
            </a:cxnLst>
            <a:rect l="l" t="t" r="r" b="b"/>
            <a:pathLst>
              <a:path w="4378818" h="3900548">
                <a:moveTo>
                  <a:pt x="0" y="0"/>
                </a:moveTo>
                <a:lnTo>
                  <a:pt x="4378818" y="0"/>
                </a:lnTo>
                <a:lnTo>
                  <a:pt x="4378818" y="3900548"/>
                </a:lnTo>
                <a:lnTo>
                  <a:pt x="0" y="3900548"/>
                </a:lnTo>
                <a:close/>
              </a:path>
            </a:pathLst>
          </a:custGeom>
        </p:spPr>
        <p:txBody>
          <a:bodyPr wrap="square">
            <a:noAutofit/>
          </a:bodyPr>
          <a:lstStyle/>
          <a:p>
            <a:endParaRPr lang="en-US"/>
          </a:p>
        </p:txBody>
      </p:sp>
      <p:sp>
        <p:nvSpPr>
          <p:cNvPr id="7" name="Picture Placeholder 6"/>
          <p:cNvSpPr>
            <a:spLocks noGrp="1"/>
          </p:cNvSpPr>
          <p:nvPr>
            <p:ph type="pic" sz="quarter" idx="11"/>
          </p:nvPr>
        </p:nvSpPr>
        <p:spPr>
          <a:xfrm>
            <a:off x="3962399" y="0"/>
            <a:ext cx="3985655" cy="2720164"/>
          </a:xfrm>
          <a:custGeom>
            <a:avLst/>
            <a:gdLst>
              <a:gd name="connsiteX0" fmla="*/ 0 w 4378818"/>
              <a:gd name="connsiteY0" fmla="*/ 0 h 3900548"/>
              <a:gd name="connsiteX1" fmla="*/ 4378818 w 4378818"/>
              <a:gd name="connsiteY1" fmla="*/ 0 h 3900548"/>
              <a:gd name="connsiteX2" fmla="*/ 4378818 w 4378818"/>
              <a:gd name="connsiteY2" fmla="*/ 3900548 h 3900548"/>
              <a:gd name="connsiteX3" fmla="*/ 0 w 4378818"/>
              <a:gd name="connsiteY3" fmla="*/ 3900548 h 3900548"/>
            </a:gdLst>
            <a:ahLst/>
            <a:cxnLst>
              <a:cxn ang="0">
                <a:pos x="connsiteX0" y="connsiteY0"/>
              </a:cxn>
              <a:cxn ang="0">
                <a:pos x="connsiteX1" y="connsiteY1"/>
              </a:cxn>
              <a:cxn ang="0">
                <a:pos x="connsiteX2" y="connsiteY2"/>
              </a:cxn>
              <a:cxn ang="0">
                <a:pos x="connsiteX3" y="connsiteY3"/>
              </a:cxn>
            </a:cxnLst>
            <a:rect l="l" t="t" r="r" b="b"/>
            <a:pathLst>
              <a:path w="4378818" h="3900548">
                <a:moveTo>
                  <a:pt x="0" y="0"/>
                </a:moveTo>
                <a:lnTo>
                  <a:pt x="4378818" y="0"/>
                </a:lnTo>
                <a:lnTo>
                  <a:pt x="4378818" y="3900548"/>
                </a:lnTo>
                <a:lnTo>
                  <a:pt x="0" y="3900548"/>
                </a:lnTo>
                <a:close/>
              </a:path>
            </a:pathLst>
          </a:custGeom>
        </p:spPr>
        <p:txBody>
          <a:bodyPr wrap="square">
            <a:noAutofit/>
          </a:bodyPr>
          <a:lstStyle/>
          <a:p>
            <a:endParaRPr lang="en-US"/>
          </a:p>
        </p:txBody>
      </p:sp>
    </p:spTree>
    <p:extLst>
      <p:ext uri="{BB962C8B-B14F-4D97-AF65-F5344CB8AC3E}">
        <p14:creationId xmlns:p14="http://schemas.microsoft.com/office/powerpoint/2010/main" val="10602863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123543" y="1"/>
            <a:ext cx="5936343" cy="5820228"/>
          </a:xfrm>
          <a:custGeom>
            <a:avLst/>
            <a:gdLst>
              <a:gd name="connsiteX0" fmla="*/ 0 w 5936343"/>
              <a:gd name="connsiteY0" fmla="*/ 0 h 5820228"/>
              <a:gd name="connsiteX1" fmla="*/ 5936343 w 5936343"/>
              <a:gd name="connsiteY1" fmla="*/ 0 h 5820228"/>
              <a:gd name="connsiteX2" fmla="*/ 5936343 w 5936343"/>
              <a:gd name="connsiteY2" fmla="*/ 5820228 h 5820228"/>
              <a:gd name="connsiteX3" fmla="*/ 0 w 5936343"/>
              <a:gd name="connsiteY3" fmla="*/ 5820228 h 5820228"/>
            </a:gdLst>
            <a:ahLst/>
            <a:cxnLst>
              <a:cxn ang="0">
                <a:pos x="connsiteX0" y="connsiteY0"/>
              </a:cxn>
              <a:cxn ang="0">
                <a:pos x="connsiteX1" y="connsiteY1"/>
              </a:cxn>
              <a:cxn ang="0">
                <a:pos x="connsiteX2" y="connsiteY2"/>
              </a:cxn>
              <a:cxn ang="0">
                <a:pos x="connsiteX3" y="connsiteY3"/>
              </a:cxn>
            </a:cxnLst>
            <a:rect l="l" t="t" r="r" b="b"/>
            <a:pathLst>
              <a:path w="5936343" h="5820228">
                <a:moveTo>
                  <a:pt x="0" y="0"/>
                </a:moveTo>
                <a:lnTo>
                  <a:pt x="5936343" y="0"/>
                </a:lnTo>
                <a:lnTo>
                  <a:pt x="5936343" y="5820228"/>
                </a:lnTo>
                <a:lnTo>
                  <a:pt x="0" y="5820228"/>
                </a:lnTo>
                <a:close/>
              </a:path>
            </a:pathLst>
          </a:custGeom>
        </p:spPr>
        <p:txBody>
          <a:bodyPr wrap="square">
            <a:noAutofit/>
          </a:bodyPr>
          <a:lstStyle/>
          <a:p>
            <a:endParaRPr lang="en-US"/>
          </a:p>
        </p:txBody>
      </p:sp>
    </p:spTree>
    <p:extLst>
      <p:ext uri="{BB962C8B-B14F-4D97-AF65-F5344CB8AC3E}">
        <p14:creationId xmlns:p14="http://schemas.microsoft.com/office/powerpoint/2010/main" val="1111525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880225" y="0"/>
            <a:ext cx="5311775" cy="6858000"/>
          </a:xfrm>
          <a:prstGeom prst="rect">
            <a:avLst/>
          </a:prstGeom>
        </p:spPr>
        <p:txBody>
          <a:bodyPr/>
          <a:lstStyle/>
          <a:p>
            <a:endParaRPr lang="en-US"/>
          </a:p>
        </p:txBody>
      </p:sp>
      <p:sp>
        <p:nvSpPr>
          <p:cNvPr id="6" name="Picture Placeholder 5"/>
          <p:cNvSpPr>
            <a:spLocks noGrp="1"/>
          </p:cNvSpPr>
          <p:nvPr>
            <p:ph type="pic" sz="quarter" idx="11"/>
          </p:nvPr>
        </p:nvSpPr>
        <p:spPr>
          <a:xfrm>
            <a:off x="1479778" y="2144712"/>
            <a:ext cx="2830512" cy="2568575"/>
          </a:xfrm>
          <a:prstGeom prst="rect">
            <a:avLst/>
          </a:prstGeom>
        </p:spPr>
        <p:txBody>
          <a:bodyPr/>
          <a:lstStyle/>
          <a:p>
            <a:endParaRPr lang="en-US"/>
          </a:p>
        </p:txBody>
      </p:sp>
    </p:spTree>
    <p:extLst>
      <p:ext uri="{BB962C8B-B14F-4D97-AF65-F5344CB8AC3E}">
        <p14:creationId xmlns:p14="http://schemas.microsoft.com/office/powerpoint/2010/main" val="9497935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788229" y="2"/>
            <a:ext cx="5413828" cy="3164113"/>
          </a:xfrm>
          <a:custGeom>
            <a:avLst/>
            <a:gdLst>
              <a:gd name="connsiteX0" fmla="*/ 0 w 5268685"/>
              <a:gd name="connsiteY0" fmla="*/ 0 h 3164113"/>
              <a:gd name="connsiteX1" fmla="*/ 5268685 w 5268685"/>
              <a:gd name="connsiteY1" fmla="*/ 0 h 3164113"/>
              <a:gd name="connsiteX2" fmla="*/ 5268685 w 5268685"/>
              <a:gd name="connsiteY2" fmla="*/ 3164113 h 3164113"/>
              <a:gd name="connsiteX3" fmla="*/ 0 w 5268685"/>
              <a:gd name="connsiteY3" fmla="*/ 3164113 h 3164113"/>
            </a:gdLst>
            <a:ahLst/>
            <a:cxnLst>
              <a:cxn ang="0">
                <a:pos x="connsiteX0" y="connsiteY0"/>
              </a:cxn>
              <a:cxn ang="0">
                <a:pos x="connsiteX1" y="connsiteY1"/>
              </a:cxn>
              <a:cxn ang="0">
                <a:pos x="connsiteX2" y="connsiteY2"/>
              </a:cxn>
              <a:cxn ang="0">
                <a:pos x="connsiteX3" y="connsiteY3"/>
              </a:cxn>
            </a:cxnLst>
            <a:rect l="l" t="t" r="r" b="b"/>
            <a:pathLst>
              <a:path w="5268685" h="3164113">
                <a:moveTo>
                  <a:pt x="0" y="0"/>
                </a:moveTo>
                <a:lnTo>
                  <a:pt x="5268685" y="0"/>
                </a:lnTo>
                <a:lnTo>
                  <a:pt x="5268685" y="3164113"/>
                </a:lnTo>
                <a:lnTo>
                  <a:pt x="0" y="3164113"/>
                </a:lnTo>
                <a:close/>
              </a:path>
            </a:pathLst>
          </a:custGeom>
        </p:spPr>
        <p:txBody>
          <a:bodyPr wrap="square">
            <a:noAutofit/>
          </a:bodyPr>
          <a:lstStyle/>
          <a:p>
            <a:endParaRPr lang="en-US"/>
          </a:p>
        </p:txBody>
      </p:sp>
    </p:spTree>
    <p:extLst>
      <p:ext uri="{BB962C8B-B14F-4D97-AF65-F5344CB8AC3E}">
        <p14:creationId xmlns:p14="http://schemas.microsoft.com/office/powerpoint/2010/main" val="1845924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857828"/>
            <a:ext cx="6096000" cy="5000171"/>
          </a:xfrm>
          <a:prstGeom prst="rect">
            <a:avLst/>
          </a:prstGeom>
        </p:spPr>
        <p:txBody>
          <a:bodyPr/>
          <a:lstStyle/>
          <a:p>
            <a:endParaRPr lang="en-US"/>
          </a:p>
        </p:txBody>
      </p:sp>
    </p:spTree>
    <p:extLst>
      <p:ext uri="{BB962C8B-B14F-4D97-AF65-F5344CB8AC3E}">
        <p14:creationId xmlns:p14="http://schemas.microsoft.com/office/powerpoint/2010/main" val="1756550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95313" y="2046288"/>
            <a:ext cx="4730750" cy="4238625"/>
          </a:xfrm>
          <a:prstGeom prst="rect">
            <a:avLst/>
          </a:prstGeom>
        </p:spPr>
        <p:txBody>
          <a:bodyPr/>
          <a:lstStyle/>
          <a:p>
            <a:endParaRPr lang="en-US"/>
          </a:p>
        </p:txBody>
      </p:sp>
    </p:spTree>
    <p:extLst>
      <p:ext uri="{BB962C8B-B14F-4D97-AF65-F5344CB8AC3E}">
        <p14:creationId xmlns:p14="http://schemas.microsoft.com/office/powerpoint/2010/main" val="17390269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3570514"/>
            <a:ext cx="3585029" cy="3287486"/>
          </a:xfrm>
          <a:prstGeom prst="rect">
            <a:avLst/>
          </a:prstGeom>
        </p:spPr>
        <p:txBody>
          <a:bodyPr/>
          <a:lstStyle/>
          <a:p>
            <a:endParaRPr lang="en-US"/>
          </a:p>
        </p:txBody>
      </p:sp>
      <p:sp>
        <p:nvSpPr>
          <p:cNvPr id="5" name="Picture Placeholder 3"/>
          <p:cNvSpPr>
            <a:spLocks noGrp="1"/>
          </p:cNvSpPr>
          <p:nvPr>
            <p:ph type="pic" sz="quarter" idx="11"/>
          </p:nvPr>
        </p:nvSpPr>
        <p:spPr>
          <a:xfrm>
            <a:off x="8868229" y="1738085"/>
            <a:ext cx="2946399" cy="3664857"/>
          </a:xfrm>
          <a:prstGeom prst="rect">
            <a:avLst/>
          </a:prstGeom>
        </p:spPr>
        <p:txBody>
          <a:bodyPr/>
          <a:lstStyle/>
          <a:p>
            <a:endParaRPr lang="en-US"/>
          </a:p>
        </p:txBody>
      </p:sp>
    </p:spTree>
    <p:extLst>
      <p:ext uri="{BB962C8B-B14F-4D97-AF65-F5344CB8AC3E}">
        <p14:creationId xmlns:p14="http://schemas.microsoft.com/office/powerpoint/2010/main" val="1549667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08A7C6C-0F39-4D70-8E8D-FE5B9C95FA73}" type="datetimeFigureOut">
              <a:rPr lang="en-US" dirty="0"/>
              <a:t>3/29/2021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23070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081724" y="928467"/>
            <a:ext cx="3165524" cy="5063930"/>
          </a:xfrm>
          <a:prstGeom prst="rect">
            <a:avLst/>
          </a:prstGeom>
        </p:spPr>
        <p:txBody>
          <a:bodyPr/>
          <a:lstStyle/>
          <a:p>
            <a:endParaRPr lang="en-US"/>
          </a:p>
        </p:txBody>
      </p:sp>
      <p:sp>
        <p:nvSpPr>
          <p:cNvPr id="4" name="Picture Placeholder 2"/>
          <p:cNvSpPr>
            <a:spLocks noGrp="1"/>
          </p:cNvSpPr>
          <p:nvPr>
            <p:ph type="pic" sz="quarter" idx="11"/>
          </p:nvPr>
        </p:nvSpPr>
        <p:spPr>
          <a:xfrm>
            <a:off x="9031165" y="3151163"/>
            <a:ext cx="3165524" cy="2841234"/>
          </a:xfrm>
          <a:prstGeom prst="rect">
            <a:avLst/>
          </a:prstGeom>
        </p:spPr>
        <p:txBody>
          <a:bodyPr/>
          <a:lstStyle/>
          <a:p>
            <a:endParaRPr lang="en-US"/>
          </a:p>
        </p:txBody>
      </p:sp>
    </p:spTree>
    <p:extLst>
      <p:ext uri="{BB962C8B-B14F-4D97-AF65-F5344CB8AC3E}">
        <p14:creationId xmlns:p14="http://schemas.microsoft.com/office/powerpoint/2010/main" val="18983055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558687" y="802079"/>
            <a:ext cx="6583363" cy="3995737"/>
          </a:xfrm>
          <a:prstGeom prst="rect">
            <a:avLst/>
          </a:prstGeom>
        </p:spPr>
        <p:txBody>
          <a:bodyPr/>
          <a:lstStyle/>
          <a:p>
            <a:endParaRPr lang="en-US"/>
          </a:p>
        </p:txBody>
      </p:sp>
    </p:spTree>
    <p:extLst>
      <p:ext uri="{BB962C8B-B14F-4D97-AF65-F5344CB8AC3E}">
        <p14:creationId xmlns:p14="http://schemas.microsoft.com/office/powerpoint/2010/main" val="38525468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9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561635" y="1828801"/>
            <a:ext cx="3052568" cy="3446584"/>
          </a:xfrm>
          <a:prstGeom prst="rect">
            <a:avLst/>
          </a:prstGeom>
        </p:spPr>
        <p:txBody>
          <a:bodyPr/>
          <a:lstStyle/>
          <a:p>
            <a:endParaRPr lang="en-US"/>
          </a:p>
        </p:txBody>
      </p:sp>
    </p:spTree>
    <p:extLst>
      <p:ext uri="{BB962C8B-B14F-4D97-AF65-F5344CB8AC3E}">
        <p14:creationId xmlns:p14="http://schemas.microsoft.com/office/powerpoint/2010/main" val="21678269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490664" y="2194560"/>
            <a:ext cx="3236082" cy="4663440"/>
          </a:xfrm>
          <a:prstGeom prst="rect">
            <a:avLst/>
          </a:prstGeom>
        </p:spPr>
        <p:txBody>
          <a:bodyPr/>
          <a:lstStyle/>
          <a:p>
            <a:endParaRPr lang="en-US"/>
          </a:p>
        </p:txBody>
      </p:sp>
    </p:spTree>
    <p:extLst>
      <p:ext uri="{BB962C8B-B14F-4D97-AF65-F5344CB8AC3E}">
        <p14:creationId xmlns:p14="http://schemas.microsoft.com/office/powerpoint/2010/main" val="32454456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205921" y="4261851"/>
            <a:ext cx="1899455" cy="1843527"/>
          </a:xfrm>
          <a:prstGeom prst="rect">
            <a:avLst/>
          </a:prstGeom>
        </p:spPr>
        <p:txBody>
          <a:bodyPr/>
          <a:lstStyle/>
          <a:p>
            <a:endParaRPr lang="en-US"/>
          </a:p>
        </p:txBody>
      </p:sp>
      <p:sp>
        <p:nvSpPr>
          <p:cNvPr id="4" name="Picture Placeholder 2"/>
          <p:cNvSpPr>
            <a:spLocks noGrp="1"/>
          </p:cNvSpPr>
          <p:nvPr>
            <p:ph type="pic" sz="quarter" idx="11"/>
          </p:nvPr>
        </p:nvSpPr>
        <p:spPr>
          <a:xfrm>
            <a:off x="8496570" y="4261851"/>
            <a:ext cx="1899455" cy="1843527"/>
          </a:xfrm>
          <a:prstGeom prst="rect">
            <a:avLst/>
          </a:prstGeom>
        </p:spPr>
        <p:txBody>
          <a:bodyPr/>
          <a:lstStyle/>
          <a:p>
            <a:endParaRPr lang="en-US"/>
          </a:p>
        </p:txBody>
      </p:sp>
      <p:sp>
        <p:nvSpPr>
          <p:cNvPr id="5" name="Picture Placeholder 2"/>
          <p:cNvSpPr>
            <a:spLocks noGrp="1"/>
          </p:cNvSpPr>
          <p:nvPr>
            <p:ph type="pic" sz="quarter" idx="12"/>
          </p:nvPr>
        </p:nvSpPr>
        <p:spPr>
          <a:xfrm>
            <a:off x="6330143" y="2067291"/>
            <a:ext cx="1899455" cy="1843527"/>
          </a:xfrm>
          <a:prstGeom prst="rect">
            <a:avLst/>
          </a:prstGeom>
        </p:spPr>
        <p:txBody>
          <a:bodyPr/>
          <a:lstStyle/>
          <a:p>
            <a:endParaRPr lang="en-US"/>
          </a:p>
        </p:txBody>
      </p:sp>
    </p:spTree>
    <p:extLst>
      <p:ext uri="{BB962C8B-B14F-4D97-AF65-F5344CB8AC3E}">
        <p14:creationId xmlns:p14="http://schemas.microsoft.com/office/powerpoint/2010/main" val="4719174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052277" y="2166450"/>
            <a:ext cx="1939925" cy="2109787"/>
          </a:xfrm>
          <a:prstGeom prst="rect">
            <a:avLst/>
          </a:prstGeom>
        </p:spPr>
        <p:txBody>
          <a:bodyPr/>
          <a:lstStyle/>
          <a:p>
            <a:endParaRPr lang="en-US"/>
          </a:p>
        </p:txBody>
      </p:sp>
      <p:sp>
        <p:nvSpPr>
          <p:cNvPr id="5" name="Picture Placeholder 3"/>
          <p:cNvSpPr>
            <a:spLocks noGrp="1"/>
          </p:cNvSpPr>
          <p:nvPr>
            <p:ph type="pic" sz="quarter" idx="11"/>
          </p:nvPr>
        </p:nvSpPr>
        <p:spPr>
          <a:xfrm>
            <a:off x="6570394" y="2166450"/>
            <a:ext cx="1939925" cy="2109787"/>
          </a:xfrm>
          <a:prstGeom prst="rect">
            <a:avLst/>
          </a:prstGeom>
        </p:spPr>
        <p:txBody>
          <a:bodyPr/>
          <a:lstStyle/>
          <a:p>
            <a:endParaRPr lang="en-US"/>
          </a:p>
        </p:txBody>
      </p:sp>
      <p:sp>
        <p:nvSpPr>
          <p:cNvPr id="6" name="Picture Placeholder 3"/>
          <p:cNvSpPr>
            <a:spLocks noGrp="1"/>
          </p:cNvSpPr>
          <p:nvPr>
            <p:ph type="pic" sz="quarter" idx="12"/>
          </p:nvPr>
        </p:nvSpPr>
        <p:spPr>
          <a:xfrm>
            <a:off x="9088511" y="2166450"/>
            <a:ext cx="1939925" cy="2109787"/>
          </a:xfrm>
          <a:prstGeom prst="rect">
            <a:avLst/>
          </a:prstGeom>
        </p:spPr>
        <p:txBody>
          <a:bodyPr/>
          <a:lstStyle/>
          <a:p>
            <a:endParaRPr lang="en-US"/>
          </a:p>
        </p:txBody>
      </p:sp>
    </p:spTree>
    <p:extLst>
      <p:ext uri="{BB962C8B-B14F-4D97-AF65-F5344CB8AC3E}">
        <p14:creationId xmlns:p14="http://schemas.microsoft.com/office/powerpoint/2010/main" val="2325877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306513" y="1408113"/>
            <a:ext cx="3440112" cy="4064000"/>
          </a:xfrm>
          <a:prstGeom prst="rect">
            <a:avLst/>
          </a:prstGeom>
        </p:spPr>
        <p:txBody>
          <a:bodyPr/>
          <a:lstStyle/>
          <a:p>
            <a:endParaRPr lang="en-US"/>
          </a:p>
        </p:txBody>
      </p:sp>
      <p:sp>
        <p:nvSpPr>
          <p:cNvPr id="5" name="Picture Placeholder 3"/>
          <p:cNvSpPr>
            <a:spLocks noGrp="1"/>
          </p:cNvSpPr>
          <p:nvPr>
            <p:ph type="pic" sz="quarter" idx="11"/>
          </p:nvPr>
        </p:nvSpPr>
        <p:spPr>
          <a:xfrm>
            <a:off x="9535886" y="1408113"/>
            <a:ext cx="1843768" cy="4064000"/>
          </a:xfrm>
          <a:prstGeom prst="rect">
            <a:avLst/>
          </a:prstGeom>
        </p:spPr>
        <p:txBody>
          <a:bodyPr/>
          <a:lstStyle/>
          <a:p>
            <a:endParaRPr lang="en-US"/>
          </a:p>
        </p:txBody>
      </p:sp>
    </p:spTree>
    <p:extLst>
      <p:ext uri="{BB962C8B-B14F-4D97-AF65-F5344CB8AC3E}">
        <p14:creationId xmlns:p14="http://schemas.microsoft.com/office/powerpoint/2010/main" val="33681456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2815771"/>
            <a:ext cx="5529943" cy="4042229"/>
          </a:xfrm>
          <a:prstGeom prst="rect">
            <a:avLst/>
          </a:prstGeom>
        </p:spPr>
        <p:txBody>
          <a:bodyPr/>
          <a:lstStyle/>
          <a:p>
            <a:endParaRPr lang="en-US"/>
          </a:p>
        </p:txBody>
      </p:sp>
      <p:sp>
        <p:nvSpPr>
          <p:cNvPr id="5" name="Picture Placeholder 3"/>
          <p:cNvSpPr>
            <a:spLocks noGrp="1"/>
          </p:cNvSpPr>
          <p:nvPr>
            <p:ph type="pic" sz="quarter" idx="11"/>
          </p:nvPr>
        </p:nvSpPr>
        <p:spPr>
          <a:xfrm>
            <a:off x="6357257" y="1"/>
            <a:ext cx="5834743" cy="3947886"/>
          </a:xfrm>
          <a:prstGeom prst="rect">
            <a:avLst/>
          </a:prstGeom>
        </p:spPr>
        <p:txBody>
          <a:bodyPr/>
          <a:lstStyle/>
          <a:p>
            <a:endParaRPr lang="en-US"/>
          </a:p>
        </p:txBody>
      </p:sp>
    </p:spTree>
    <p:extLst>
      <p:ext uri="{BB962C8B-B14F-4D97-AF65-F5344CB8AC3E}">
        <p14:creationId xmlns:p14="http://schemas.microsoft.com/office/powerpoint/2010/main" val="1066713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3/29/2021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122490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CN" altLang="en-US"/>
              <a:t>单击此处编辑母版文本样式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3/29/2021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630460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3/29/2021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44410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3/29/2021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4729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F53789A-C914-4DB1-8815-80B5EC7335C5}" type="datetimeFigureOut">
              <a:rPr lang="en-US" dirty="0"/>
              <a:t>3/29/2021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199148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E6440AA-91A0-436F-8FDB-C0F939DCAE21}" type="datetimeFigureOut">
              <a:rPr lang="en-US" dirty="0"/>
              <a:t>3/29/2021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23804342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3/29/2021</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61001139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8" r:id="rId30"/>
    <p:sldLayoutId id="2147483709" r:id="rId31"/>
    <p:sldLayoutId id="2147483710" r:id="rId32"/>
    <p:sldLayoutId id="2147483711" r:id="rId33"/>
    <p:sldLayoutId id="2147483712" r:id="rId34"/>
    <p:sldLayoutId id="2147483713" r:id="rId35"/>
    <p:sldLayoutId id="2147483715" r:id="rId36"/>
    <p:sldLayoutId id="2147483716" r:id="rId37"/>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jpe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4.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5.xml"/><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e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6.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A8CC86B0-C90E-4CB5-8C08-39FC0BBA66AB}"/>
              </a:ext>
            </a:extLst>
          </p:cNvPr>
          <p:cNvSpPr txBox="1">
            <a:spLocks/>
          </p:cNvSpPr>
          <p:nvPr/>
        </p:nvSpPr>
        <p:spPr>
          <a:xfrm>
            <a:off x="781220" y="2443518"/>
            <a:ext cx="10801655" cy="14294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9600" dirty="0">
                <a:solidFill>
                  <a:schemeClr val="bg1">
                    <a:lumMod val="95000"/>
                  </a:schemeClr>
                </a:solidFill>
                <a:latin typeface="Modern No. 20" panose="02070704070505020303" pitchFamily="18" charset="0"/>
                <a:ea typeface="Lato Black" panose="020F0502020204030203" pitchFamily="34" charset="0"/>
                <a:cs typeface="Lato Black" panose="020F0502020204030203" pitchFamily="34" charset="0"/>
              </a:rPr>
              <a:t>MOR          ANDI</a:t>
            </a:r>
            <a:endParaRPr lang="id-ID" sz="9600" dirty="0">
              <a:solidFill>
                <a:schemeClr val="bg1">
                  <a:lumMod val="95000"/>
                </a:schemeClr>
              </a:solidFill>
              <a:latin typeface="Modern No. 20" panose="02070704070505020303" pitchFamily="18" charset="0"/>
              <a:ea typeface="Lato Black" panose="020F0502020204030203" pitchFamily="34" charset="0"/>
              <a:cs typeface="Lato Black" panose="020F0502020204030203" pitchFamily="34" charset="0"/>
            </a:endParaRPr>
          </a:p>
        </p:txBody>
      </p:sp>
      <p:sp>
        <p:nvSpPr>
          <p:cNvPr id="18" name="Text Placeholder 6">
            <a:extLst>
              <a:ext uri="{FF2B5EF4-FFF2-40B4-BE49-F238E27FC236}">
                <a16:creationId xmlns:a16="http://schemas.microsoft.com/office/drawing/2014/main" id="{9F5B86C5-4F31-408E-A096-CAFC06997D8E}"/>
              </a:ext>
            </a:extLst>
          </p:cNvPr>
          <p:cNvSpPr txBox="1">
            <a:spLocks/>
          </p:cNvSpPr>
          <p:nvPr/>
        </p:nvSpPr>
        <p:spPr>
          <a:xfrm rot="5400000">
            <a:off x="8785547" y="3336743"/>
            <a:ext cx="5459459" cy="4012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lnSpc>
                <a:spcPct val="120000"/>
              </a:lnSpc>
              <a:spcBef>
                <a:spcPts val="0"/>
              </a:spcBef>
              <a:buNone/>
              <a:defRPr sz="3200"/>
            </a:pPr>
            <a:r>
              <a:rPr lang="en-US" sz="600" dirty="0">
                <a:solidFill>
                  <a:schemeClr val="bg1"/>
                </a:solidFill>
                <a:latin typeface="Montserrat Light" pitchFamily="2" charset="77"/>
                <a:ea typeface="Open Sans" panose="020B0606030504020204" pitchFamily="34" charset="0"/>
                <a:cs typeface="Open Sans" panose="020B0606030504020204" pitchFamily="34" charset="0"/>
              </a:rPr>
              <a:t>A company is an association or collection of individuals, whether natural persons. </a:t>
            </a:r>
          </a:p>
          <a:p>
            <a:pPr marL="0" indent="0" algn="dist">
              <a:lnSpc>
                <a:spcPct val="120000"/>
              </a:lnSpc>
              <a:spcBef>
                <a:spcPts val="0"/>
              </a:spcBef>
              <a:buNone/>
              <a:defRPr sz="3200"/>
            </a:pPr>
            <a:endParaRPr lang="en-US" sz="600" dirty="0">
              <a:solidFill>
                <a:schemeClr val="bg1"/>
              </a:solidFill>
              <a:latin typeface="Montserrat Light" pitchFamily="2" charset="77"/>
              <a:ea typeface="Open Sans" panose="020B0606030504020204" pitchFamily="34" charset="0"/>
              <a:cs typeface="Open Sans" panose="020B0606030504020204" pitchFamily="34" charset="0"/>
            </a:endParaRPr>
          </a:p>
        </p:txBody>
      </p:sp>
      <p:sp>
        <p:nvSpPr>
          <p:cNvPr id="20" name="Text Placeholder 6">
            <a:extLst>
              <a:ext uri="{FF2B5EF4-FFF2-40B4-BE49-F238E27FC236}">
                <a16:creationId xmlns:a16="http://schemas.microsoft.com/office/drawing/2014/main" id="{7D5287F5-FFDF-4718-97A9-888D54013AEF}"/>
              </a:ext>
            </a:extLst>
          </p:cNvPr>
          <p:cNvSpPr txBox="1">
            <a:spLocks/>
          </p:cNvSpPr>
          <p:nvPr/>
        </p:nvSpPr>
        <p:spPr>
          <a:xfrm rot="5400000">
            <a:off x="-2149153" y="3197043"/>
            <a:ext cx="5459459" cy="4012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lnSpc>
                <a:spcPct val="120000"/>
              </a:lnSpc>
              <a:spcBef>
                <a:spcPts val="0"/>
              </a:spcBef>
              <a:buNone/>
              <a:defRPr sz="3200"/>
            </a:pPr>
            <a:r>
              <a:rPr lang="en-US" sz="600" dirty="0">
                <a:solidFill>
                  <a:schemeClr val="bg1"/>
                </a:solidFill>
                <a:latin typeface="Montserrat Light" pitchFamily="2" charset="77"/>
                <a:ea typeface="Open Sans" panose="020B0606030504020204" pitchFamily="34" charset="0"/>
                <a:cs typeface="Open Sans" panose="020B0606030504020204" pitchFamily="34" charset="0"/>
              </a:rPr>
              <a:t>A company is an association or collection of individuals, whether natural persons. </a:t>
            </a:r>
          </a:p>
          <a:p>
            <a:pPr marL="0" indent="0" algn="dist">
              <a:lnSpc>
                <a:spcPct val="120000"/>
              </a:lnSpc>
              <a:spcBef>
                <a:spcPts val="0"/>
              </a:spcBef>
              <a:buNone/>
              <a:defRPr sz="3200"/>
            </a:pPr>
            <a:endParaRPr lang="en-US" sz="600" dirty="0">
              <a:solidFill>
                <a:schemeClr val="bg1"/>
              </a:solidFill>
              <a:latin typeface="Montserrat Light" pitchFamily="2" charset="77"/>
              <a:ea typeface="Open Sans" panose="020B0606030504020204" pitchFamily="34" charset="0"/>
              <a:cs typeface="Open Sans" panose="020B0606030504020204" pitchFamily="34" charset="0"/>
            </a:endParaRPr>
          </a:p>
        </p:txBody>
      </p:sp>
      <p:sp>
        <p:nvSpPr>
          <p:cNvPr id="44" name="矩形: 圆顶角 43">
            <a:extLst>
              <a:ext uri="{FF2B5EF4-FFF2-40B4-BE49-F238E27FC236}">
                <a16:creationId xmlns:a16="http://schemas.microsoft.com/office/drawing/2014/main" id="{B7406A45-DF41-46EF-AB12-1A08696DCBA8}"/>
              </a:ext>
            </a:extLst>
          </p:cNvPr>
          <p:cNvSpPr/>
          <p:nvPr/>
        </p:nvSpPr>
        <p:spPr>
          <a:xfrm>
            <a:off x="4711698" y="1142252"/>
            <a:ext cx="2768600" cy="3381989"/>
          </a:xfrm>
          <a:prstGeom prst="round2SameRect">
            <a:avLst>
              <a:gd name="adj1" fmla="val 50000"/>
              <a:gd name="adj2" fmla="val 0"/>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Rectangle 2">
            <a:extLst>
              <a:ext uri="{FF2B5EF4-FFF2-40B4-BE49-F238E27FC236}">
                <a16:creationId xmlns:a16="http://schemas.microsoft.com/office/drawing/2014/main" id="{43CB9B48-4B33-46C3-9DE9-A48D334C7467}"/>
              </a:ext>
            </a:extLst>
          </p:cNvPr>
          <p:cNvSpPr/>
          <p:nvPr/>
        </p:nvSpPr>
        <p:spPr>
          <a:xfrm>
            <a:off x="4615555" y="4651289"/>
            <a:ext cx="2859966" cy="1615827"/>
          </a:xfrm>
          <a:prstGeom prst="rect">
            <a:avLst/>
          </a:prstGeom>
        </p:spPr>
        <p:txBody>
          <a:bodyPr wrap="square">
            <a:spAutoFit/>
          </a:bodyPr>
          <a:lstStyle/>
          <a:p>
            <a:pPr algn="ctr">
              <a:lnSpc>
                <a:spcPct val="150000"/>
              </a:lnSpc>
            </a:pPr>
            <a:r>
              <a:rPr lang="id-ID" sz="1100" i="0" dirty="0">
                <a:solidFill>
                  <a:schemeClr val="bg1"/>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solidFill>
                <a:schemeClr val="bg1"/>
              </a:solidFill>
              <a:latin typeface="Source Sans Pro" panose="020B0503030403020204" pitchFamily="34" charset="0"/>
              <a:ea typeface="Source Sans Pro" panose="020B0503030403020204" pitchFamily="34" charset="0"/>
              <a:cs typeface="Lato Light" panose="020F0502020204030203" pitchFamily="34" charset="0"/>
            </a:endParaRPr>
          </a:p>
        </p:txBody>
      </p:sp>
    </p:spTree>
    <p:extLst>
      <p:ext uri="{BB962C8B-B14F-4D97-AF65-F5344CB8AC3E}">
        <p14:creationId xmlns:p14="http://schemas.microsoft.com/office/powerpoint/2010/main" val="7300170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682579" y="2382592"/>
            <a:ext cx="5666705" cy="34644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TextBox 36">
            <a:extLst>
              <a:ext uri="{FF2B5EF4-FFF2-40B4-BE49-F238E27FC236}">
                <a16:creationId xmlns:a16="http://schemas.microsoft.com/office/drawing/2014/main" id="{6A1A53D7-7FC0-4E60-8E69-89A2602EF95C}"/>
              </a:ext>
            </a:extLst>
          </p:cNvPr>
          <p:cNvSpPr txBox="1"/>
          <p:nvPr/>
        </p:nvSpPr>
        <p:spPr>
          <a:xfrm>
            <a:off x="1699475" y="3426700"/>
            <a:ext cx="2781487" cy="1631216"/>
          </a:xfrm>
          <a:prstGeom prst="rect">
            <a:avLst/>
          </a:prstGeom>
          <a:noFill/>
        </p:spPr>
        <p:txBody>
          <a:bodyPr wrap="square" rtlCol="0">
            <a:spAutoFit/>
          </a:bodyPr>
          <a:lstStyle/>
          <a:p>
            <a:r>
              <a:rPr lang="en-US" sz="2000" dirty="0">
                <a:solidFill>
                  <a:schemeClr val="tx2"/>
                </a:solidFill>
                <a:latin typeface="Butler" panose="02070803080706020303" pitchFamily="18" charset="0"/>
              </a:rPr>
              <a:t>Good design is like a refrigerator—when it works, no one notices, but when it doesn’t, it sure stinks</a:t>
            </a:r>
            <a:endParaRPr lang="en-US" sz="2000" spc="600" dirty="0">
              <a:solidFill>
                <a:schemeClr val="tx2"/>
              </a:solidFill>
              <a:latin typeface="Butler" panose="02070803080706020303" pitchFamily="18" charset="0"/>
              <a:ea typeface="Lato Black" panose="020F0502020204030203" pitchFamily="34" charset="0"/>
              <a:cs typeface="Lato Black" panose="020F0502020204030203" pitchFamily="34" charset="0"/>
            </a:endParaRPr>
          </a:p>
        </p:txBody>
      </p:sp>
      <p:pic>
        <p:nvPicPr>
          <p:cNvPr id="6" name="图片占位符 5">
            <a:extLst>
              <a:ext uri="{FF2B5EF4-FFF2-40B4-BE49-F238E27FC236}">
                <a16:creationId xmlns:a16="http://schemas.microsoft.com/office/drawing/2014/main" id="{A435C8FA-0408-4B8C-B061-EBE384A081F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987" b="4987"/>
          <a:stretch>
            <a:fillRect/>
          </a:stretch>
        </p:blipFill>
        <p:spPr/>
      </p:pic>
      <p:pic>
        <p:nvPicPr>
          <p:cNvPr id="11" name="图片占位符 10">
            <a:extLst>
              <a:ext uri="{FF2B5EF4-FFF2-40B4-BE49-F238E27FC236}">
                <a16:creationId xmlns:a16="http://schemas.microsoft.com/office/drawing/2014/main" id="{AB5BC5B8-FA7C-425E-844D-A3FE8938C755}"/>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0701" b="10701"/>
          <a:stretch>
            <a:fillRect/>
          </a:stretch>
        </p:blipFill>
        <p:spPr/>
      </p:pic>
      <p:sp>
        <p:nvSpPr>
          <p:cNvPr id="34" name="Title 1">
            <a:extLst>
              <a:ext uri="{FF2B5EF4-FFF2-40B4-BE49-F238E27FC236}">
                <a16:creationId xmlns:a16="http://schemas.microsoft.com/office/drawing/2014/main" id="{20C729C9-E8A1-4379-9073-5243B00D3FD0}"/>
              </a:ext>
            </a:extLst>
          </p:cNvPr>
          <p:cNvSpPr txBox="1">
            <a:spLocks/>
          </p:cNvSpPr>
          <p:nvPr/>
        </p:nvSpPr>
        <p:spPr>
          <a:xfrm>
            <a:off x="7264601" y="1622652"/>
            <a:ext cx="5717307" cy="9774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4800" b="1" dirty="0">
                <a:latin typeface="Autumn Chant" panose="02000000000000000000" pitchFamily="50" charset="0"/>
              </a:rPr>
              <a:t>Profiles</a:t>
            </a:r>
          </a:p>
        </p:txBody>
      </p:sp>
    </p:spTree>
    <p:extLst>
      <p:ext uri="{BB962C8B-B14F-4D97-AF65-F5344CB8AC3E}">
        <p14:creationId xmlns:p14="http://schemas.microsoft.com/office/powerpoint/2010/main" val="21899531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31576D5D-F5F7-4C3D-9BE8-EFD980FA83D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0374" b="30374"/>
          <a:stretch>
            <a:fillRect/>
          </a:stretch>
        </p:blipFill>
        <p:spPr/>
      </p:pic>
      <p:sp>
        <p:nvSpPr>
          <p:cNvPr id="12" name="Title 1">
            <a:extLst>
              <a:ext uri="{FF2B5EF4-FFF2-40B4-BE49-F238E27FC236}">
                <a16:creationId xmlns:a16="http://schemas.microsoft.com/office/drawing/2014/main" id="{20C729C9-E8A1-4379-9073-5243B00D3FD0}"/>
              </a:ext>
            </a:extLst>
          </p:cNvPr>
          <p:cNvSpPr txBox="1">
            <a:spLocks/>
          </p:cNvSpPr>
          <p:nvPr/>
        </p:nvSpPr>
        <p:spPr>
          <a:xfrm>
            <a:off x="373477" y="4475865"/>
            <a:ext cx="5717307" cy="9774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4800" b="1" dirty="0" err="1">
                <a:solidFill>
                  <a:schemeClr val="tx2"/>
                </a:solidFill>
                <a:latin typeface="Autumn Chant" panose="02000000000000000000" pitchFamily="50" charset="0"/>
              </a:rPr>
              <a:t>Moodbo</a:t>
            </a:r>
            <a:r>
              <a:rPr lang="en-US" sz="4800" b="1" dirty="0" err="1">
                <a:solidFill>
                  <a:schemeClr val="bg1"/>
                </a:solidFill>
                <a:latin typeface="Autumn Chant" panose="02000000000000000000" pitchFamily="50" charset="0"/>
              </a:rPr>
              <a:t>ard</a:t>
            </a:r>
            <a:endParaRPr lang="en-US" sz="4800" b="1" dirty="0">
              <a:solidFill>
                <a:schemeClr val="bg1"/>
              </a:solidFill>
              <a:latin typeface="Autumn Chant" panose="02000000000000000000" pitchFamily="50" charset="0"/>
            </a:endParaRPr>
          </a:p>
        </p:txBody>
      </p:sp>
      <p:sp>
        <p:nvSpPr>
          <p:cNvPr id="13" name="TextBox 12">
            <a:extLst>
              <a:ext uri="{FF2B5EF4-FFF2-40B4-BE49-F238E27FC236}">
                <a16:creationId xmlns:a16="http://schemas.microsoft.com/office/drawing/2014/main" id="{F19E32C3-7F3F-4FF8-A616-AFC389894C99}"/>
              </a:ext>
            </a:extLst>
          </p:cNvPr>
          <p:cNvSpPr txBox="1"/>
          <p:nvPr/>
        </p:nvSpPr>
        <p:spPr>
          <a:xfrm>
            <a:off x="506920" y="1924773"/>
            <a:ext cx="1948291" cy="276999"/>
          </a:xfrm>
          <a:prstGeom prst="rect">
            <a:avLst/>
          </a:prstGeom>
          <a:noFill/>
        </p:spPr>
        <p:txBody>
          <a:bodyPr wrap="square" rtlCol="0">
            <a:spAutoFit/>
          </a:bodyPr>
          <a:lstStyle/>
          <a:p>
            <a:r>
              <a:rPr lang="en-US" sz="1200" spc="300" dirty="0">
                <a:solidFill>
                  <a:schemeClr val="tx2"/>
                </a:solidFill>
                <a:latin typeface="Source Sans Pro" panose="020B0503030403020204" pitchFamily="34" charset="0"/>
                <a:ea typeface="Source Sans Pro" panose="020B0503030403020204" pitchFamily="34" charset="0"/>
                <a:cs typeface="Lato Black" panose="020F0502020204030203" pitchFamily="34" charset="0"/>
              </a:rPr>
              <a:t>LOREM IPSUM</a:t>
            </a:r>
          </a:p>
        </p:txBody>
      </p:sp>
      <p:sp>
        <p:nvSpPr>
          <p:cNvPr id="14" name="Rectangle 13">
            <a:extLst>
              <a:ext uri="{FF2B5EF4-FFF2-40B4-BE49-F238E27FC236}">
                <a16:creationId xmlns:a16="http://schemas.microsoft.com/office/drawing/2014/main" id="{703A7083-4201-4831-9391-637E9A0E608C}"/>
              </a:ext>
            </a:extLst>
          </p:cNvPr>
          <p:cNvSpPr/>
          <p:nvPr/>
        </p:nvSpPr>
        <p:spPr>
          <a:xfrm>
            <a:off x="506920" y="2201772"/>
            <a:ext cx="1948291" cy="57349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16" name="Rectangle 15">
            <a:extLst>
              <a:ext uri="{FF2B5EF4-FFF2-40B4-BE49-F238E27FC236}">
                <a16:creationId xmlns:a16="http://schemas.microsoft.com/office/drawing/2014/main" id="{342D9BCD-AD76-4D57-B195-3E6D51B73D0C}"/>
              </a:ext>
            </a:extLst>
          </p:cNvPr>
          <p:cNvSpPr/>
          <p:nvPr/>
        </p:nvSpPr>
        <p:spPr>
          <a:xfrm>
            <a:off x="4275787" y="1888712"/>
            <a:ext cx="2859966" cy="1615827"/>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pic>
        <p:nvPicPr>
          <p:cNvPr id="11" name="图片占位符 10">
            <a:extLst>
              <a:ext uri="{FF2B5EF4-FFF2-40B4-BE49-F238E27FC236}">
                <a16:creationId xmlns:a16="http://schemas.microsoft.com/office/drawing/2014/main" id="{ED70843A-B2FD-47E8-A59F-46A816AF424B}"/>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81" r="281"/>
          <a:stretch>
            <a:fillRect/>
          </a:stretch>
        </p:blipFill>
        <p:spPr/>
      </p:pic>
    </p:spTree>
    <p:extLst>
      <p:ext uri="{BB962C8B-B14F-4D97-AF65-F5344CB8AC3E}">
        <p14:creationId xmlns:p14="http://schemas.microsoft.com/office/powerpoint/2010/main" val="30237477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
            <a:ext cx="6735651" cy="6954593"/>
          </a:xfrm>
          <a:prstGeom prst="rect">
            <a:avLst/>
          </a:prstGeom>
          <a:solidFill>
            <a:schemeClr val="accent6">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Box 8">
            <a:extLst>
              <a:ext uri="{FF2B5EF4-FFF2-40B4-BE49-F238E27FC236}">
                <a16:creationId xmlns:a16="http://schemas.microsoft.com/office/drawing/2014/main" id="{6A1A53D7-7FC0-4E60-8E69-89A2602EF95C}"/>
              </a:ext>
            </a:extLst>
          </p:cNvPr>
          <p:cNvSpPr txBox="1"/>
          <p:nvPr/>
        </p:nvSpPr>
        <p:spPr>
          <a:xfrm>
            <a:off x="7473668" y="3993371"/>
            <a:ext cx="3743831" cy="1323439"/>
          </a:xfrm>
          <a:prstGeom prst="rect">
            <a:avLst/>
          </a:prstGeom>
          <a:noFill/>
        </p:spPr>
        <p:txBody>
          <a:bodyPr wrap="square" rtlCol="0">
            <a:spAutoFit/>
          </a:bodyPr>
          <a:lstStyle/>
          <a:p>
            <a:r>
              <a:rPr lang="en-US" sz="2000" dirty="0">
                <a:solidFill>
                  <a:schemeClr val="tx2"/>
                </a:solidFill>
                <a:latin typeface="Butler" panose="02070803080706020303" pitchFamily="18" charset="0"/>
              </a:rPr>
              <a:t>Good design is like a refrigerator—when it works, no one notices, but when it doesn’t, it sure stinks</a:t>
            </a:r>
            <a:endParaRPr lang="en-US" sz="2000" spc="600" dirty="0">
              <a:solidFill>
                <a:schemeClr val="tx2"/>
              </a:solidFill>
              <a:latin typeface="Butler" panose="02070803080706020303" pitchFamily="18" charset="0"/>
              <a:ea typeface="Lato Black" panose="020F0502020204030203" pitchFamily="34" charset="0"/>
              <a:cs typeface="Lato Black" panose="020F0502020204030203" pitchFamily="34" charset="0"/>
            </a:endParaRPr>
          </a:p>
        </p:txBody>
      </p:sp>
      <p:sp>
        <p:nvSpPr>
          <p:cNvPr id="10" name="Title 1">
            <a:extLst>
              <a:ext uri="{FF2B5EF4-FFF2-40B4-BE49-F238E27FC236}">
                <a16:creationId xmlns:a16="http://schemas.microsoft.com/office/drawing/2014/main" id="{20C729C9-E8A1-4379-9073-5243B00D3FD0}"/>
              </a:ext>
            </a:extLst>
          </p:cNvPr>
          <p:cNvSpPr txBox="1">
            <a:spLocks/>
          </p:cNvSpPr>
          <p:nvPr/>
        </p:nvSpPr>
        <p:spPr>
          <a:xfrm>
            <a:off x="7369572" y="3038520"/>
            <a:ext cx="4801129" cy="9548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dirty="0">
                <a:solidFill>
                  <a:schemeClr val="tx2"/>
                </a:solidFill>
                <a:latin typeface="Butler" panose="02070803080706020303" pitchFamily="18" charset="0"/>
              </a:rPr>
              <a:t>We Are Harmony </a:t>
            </a:r>
          </a:p>
        </p:txBody>
      </p:sp>
      <p:sp>
        <p:nvSpPr>
          <p:cNvPr id="13" name="TextBox 12">
            <a:extLst>
              <a:ext uri="{FF2B5EF4-FFF2-40B4-BE49-F238E27FC236}">
                <a16:creationId xmlns:a16="http://schemas.microsoft.com/office/drawing/2014/main" id="{F19E32C3-7F3F-4FF8-A616-AFC389894C99}"/>
              </a:ext>
            </a:extLst>
          </p:cNvPr>
          <p:cNvSpPr txBox="1"/>
          <p:nvPr/>
        </p:nvSpPr>
        <p:spPr>
          <a:xfrm>
            <a:off x="7369572" y="1253844"/>
            <a:ext cx="1948291" cy="276999"/>
          </a:xfrm>
          <a:prstGeom prst="rect">
            <a:avLst/>
          </a:prstGeom>
          <a:noFill/>
        </p:spPr>
        <p:txBody>
          <a:bodyPr wrap="square" rtlCol="0">
            <a:spAutoFit/>
          </a:bodyPr>
          <a:lstStyle/>
          <a:p>
            <a:r>
              <a:rPr lang="en-US" sz="1200" spc="300" dirty="0">
                <a:solidFill>
                  <a:schemeClr val="tx2"/>
                </a:solidFill>
                <a:latin typeface="Source Sans Pro" panose="020B0503030403020204" pitchFamily="34" charset="0"/>
                <a:ea typeface="Source Sans Pro" panose="020B0503030403020204" pitchFamily="34" charset="0"/>
                <a:cs typeface="Lato Black" panose="020F0502020204030203" pitchFamily="34" charset="0"/>
              </a:rPr>
              <a:t>LOREM IPSUM</a:t>
            </a:r>
          </a:p>
        </p:txBody>
      </p:sp>
      <p:sp>
        <p:nvSpPr>
          <p:cNvPr id="14" name="Rectangle 13">
            <a:extLst>
              <a:ext uri="{FF2B5EF4-FFF2-40B4-BE49-F238E27FC236}">
                <a16:creationId xmlns:a16="http://schemas.microsoft.com/office/drawing/2014/main" id="{703A7083-4201-4831-9391-637E9A0E608C}"/>
              </a:ext>
            </a:extLst>
          </p:cNvPr>
          <p:cNvSpPr/>
          <p:nvPr/>
        </p:nvSpPr>
        <p:spPr>
          <a:xfrm>
            <a:off x="7369572" y="1530843"/>
            <a:ext cx="1948291" cy="57349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pic>
        <p:nvPicPr>
          <p:cNvPr id="5" name="图片占位符 4">
            <a:extLst>
              <a:ext uri="{FF2B5EF4-FFF2-40B4-BE49-F238E27FC236}">
                <a16:creationId xmlns:a16="http://schemas.microsoft.com/office/drawing/2014/main" id="{375AC673-921E-4C97-ADEF-18123DE9E19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778" b="18778"/>
          <a:stretch>
            <a:fillRect/>
          </a:stretch>
        </p:blipFill>
        <p:spPr/>
      </p:pic>
    </p:spTree>
    <p:extLst>
      <p:ext uri="{BB962C8B-B14F-4D97-AF65-F5344CB8AC3E}">
        <p14:creationId xmlns:p14="http://schemas.microsoft.com/office/powerpoint/2010/main" val="20732444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1"/>
            <a:ext cx="6001555" cy="6954592"/>
          </a:xfrm>
          <a:prstGeom prst="rect">
            <a:avLst/>
          </a:prstGeom>
          <a:solidFill>
            <a:schemeClr val="accent6">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p:cNvSpPr txBox="1"/>
          <p:nvPr/>
        </p:nvSpPr>
        <p:spPr>
          <a:xfrm>
            <a:off x="8502350" y="4183041"/>
            <a:ext cx="2825773" cy="247825"/>
          </a:xfrm>
          <a:prstGeom prst="rect">
            <a:avLst/>
          </a:prstGeom>
          <a:noFill/>
        </p:spPr>
        <p:txBody>
          <a:bodyPr wrap="square" lIns="0" tIns="0" rIns="91440" bIns="0" rtlCol="0">
            <a:spAutoFit/>
          </a:bodyPr>
          <a:lstStyle/>
          <a:p>
            <a:pPr algn="just">
              <a:lnSpc>
                <a:spcPct val="150000"/>
              </a:lnSpc>
            </a:pPr>
            <a:r>
              <a:rPr lang="en-US" sz="1200" b="1" dirty="0">
                <a:solidFill>
                  <a:schemeClr val="tx2">
                    <a:alpha val="60000"/>
                  </a:schemeClr>
                </a:solidFill>
                <a:latin typeface="Source Sans Pro" panose="020B0503030403020204" pitchFamily="34" charset="0"/>
                <a:ea typeface="Source Sans Pro" panose="020B0503030403020204" pitchFamily="34" charset="0"/>
                <a:cs typeface="Titillium" charset="0"/>
              </a:rPr>
              <a:t>About us.</a:t>
            </a:r>
          </a:p>
        </p:txBody>
      </p:sp>
      <p:sp>
        <p:nvSpPr>
          <p:cNvPr id="10" name="TextBox 9">
            <a:extLst>
              <a:ext uri="{FF2B5EF4-FFF2-40B4-BE49-F238E27FC236}">
                <a16:creationId xmlns:a16="http://schemas.microsoft.com/office/drawing/2014/main" id="{6A1A53D7-7FC0-4E60-8E69-89A2602EF95C}"/>
              </a:ext>
            </a:extLst>
          </p:cNvPr>
          <p:cNvSpPr txBox="1"/>
          <p:nvPr/>
        </p:nvSpPr>
        <p:spPr>
          <a:xfrm>
            <a:off x="660847" y="3159363"/>
            <a:ext cx="2640705" cy="1631216"/>
          </a:xfrm>
          <a:prstGeom prst="rect">
            <a:avLst/>
          </a:prstGeom>
          <a:noFill/>
        </p:spPr>
        <p:txBody>
          <a:bodyPr wrap="square" rtlCol="0">
            <a:spAutoFit/>
          </a:bodyPr>
          <a:lstStyle/>
          <a:p>
            <a:r>
              <a:rPr lang="en-US" sz="2000" dirty="0">
                <a:solidFill>
                  <a:schemeClr val="bg1"/>
                </a:solidFill>
                <a:latin typeface="Butler" panose="02070803080706020303" pitchFamily="18" charset="0"/>
              </a:rPr>
              <a:t>Good design is like a refrigerator—when it works, no one notices, but when it doesn’t, it sure stinks</a:t>
            </a:r>
            <a:endParaRPr lang="en-US" sz="2000" spc="600" dirty="0">
              <a:solidFill>
                <a:schemeClr val="bg1"/>
              </a:solidFill>
              <a:latin typeface="Butler" panose="02070803080706020303" pitchFamily="18" charset="0"/>
              <a:ea typeface="Lato Black" panose="020F0502020204030203" pitchFamily="34" charset="0"/>
              <a:cs typeface="Lato Black" panose="020F0502020204030203" pitchFamily="34" charset="0"/>
            </a:endParaRPr>
          </a:p>
        </p:txBody>
      </p:sp>
      <p:sp>
        <p:nvSpPr>
          <p:cNvPr id="20" name="Rectangle 19">
            <a:extLst>
              <a:ext uri="{FF2B5EF4-FFF2-40B4-BE49-F238E27FC236}">
                <a16:creationId xmlns:a16="http://schemas.microsoft.com/office/drawing/2014/main" id="{342D9BCD-AD76-4D57-B195-3E6D51B73D0C}"/>
              </a:ext>
            </a:extLst>
          </p:cNvPr>
          <p:cNvSpPr/>
          <p:nvPr/>
        </p:nvSpPr>
        <p:spPr>
          <a:xfrm>
            <a:off x="8395587" y="4515799"/>
            <a:ext cx="2859966" cy="1615827"/>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pic>
        <p:nvPicPr>
          <p:cNvPr id="6" name="图片占位符 5">
            <a:extLst>
              <a:ext uri="{FF2B5EF4-FFF2-40B4-BE49-F238E27FC236}">
                <a16:creationId xmlns:a16="http://schemas.microsoft.com/office/drawing/2014/main" id="{F10E5EA9-BFEF-47B6-AAB3-4CA7E594BE0D}"/>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3212" b="23212"/>
          <a:stretch>
            <a:fillRect/>
          </a:stretch>
        </p:blipFill>
        <p:spPr/>
      </p:pic>
      <p:pic>
        <p:nvPicPr>
          <p:cNvPr id="13" name="图片占位符 12">
            <a:extLst>
              <a:ext uri="{FF2B5EF4-FFF2-40B4-BE49-F238E27FC236}">
                <a16:creationId xmlns:a16="http://schemas.microsoft.com/office/drawing/2014/main" id="{FF7D9719-0FEB-4F8E-AD88-172B7B60796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7085" b="17085"/>
          <a:stretch>
            <a:fillRect/>
          </a:stretch>
        </p:blipFill>
        <p:spPr/>
      </p:pic>
    </p:spTree>
    <p:extLst>
      <p:ext uri="{BB962C8B-B14F-4D97-AF65-F5344CB8AC3E}">
        <p14:creationId xmlns:p14="http://schemas.microsoft.com/office/powerpoint/2010/main" val="33714208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23543" y="1"/>
            <a:ext cx="7068457" cy="6954592"/>
          </a:xfrm>
          <a:prstGeom prst="rect">
            <a:avLst/>
          </a:prstGeom>
          <a:solidFill>
            <a:schemeClr val="accent6">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Title 1">
            <a:extLst>
              <a:ext uri="{FF2B5EF4-FFF2-40B4-BE49-F238E27FC236}">
                <a16:creationId xmlns:a16="http://schemas.microsoft.com/office/drawing/2014/main" id="{20C729C9-E8A1-4379-9073-5243B00D3FD0}"/>
              </a:ext>
            </a:extLst>
          </p:cNvPr>
          <p:cNvSpPr txBox="1">
            <a:spLocks/>
          </p:cNvSpPr>
          <p:nvPr/>
        </p:nvSpPr>
        <p:spPr>
          <a:xfrm>
            <a:off x="521898" y="2307869"/>
            <a:ext cx="4125742" cy="8077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dirty="0">
                <a:solidFill>
                  <a:schemeClr val="tx2"/>
                </a:solidFill>
                <a:latin typeface="Butler" panose="02070803080706020303" pitchFamily="18" charset="0"/>
              </a:rPr>
              <a:t>Marketing</a:t>
            </a:r>
          </a:p>
        </p:txBody>
      </p:sp>
      <p:sp>
        <p:nvSpPr>
          <p:cNvPr id="7" name="TextBox 6">
            <a:extLst>
              <a:ext uri="{FF2B5EF4-FFF2-40B4-BE49-F238E27FC236}">
                <a16:creationId xmlns:a16="http://schemas.microsoft.com/office/drawing/2014/main" id="{F19E32C3-7F3F-4FF8-A616-AFC389894C99}"/>
              </a:ext>
            </a:extLst>
          </p:cNvPr>
          <p:cNvSpPr txBox="1"/>
          <p:nvPr/>
        </p:nvSpPr>
        <p:spPr>
          <a:xfrm>
            <a:off x="521897" y="4142187"/>
            <a:ext cx="1948291" cy="276999"/>
          </a:xfrm>
          <a:prstGeom prst="rect">
            <a:avLst/>
          </a:prstGeom>
          <a:noFill/>
        </p:spPr>
        <p:txBody>
          <a:bodyPr wrap="square" rtlCol="0">
            <a:spAutoFit/>
          </a:bodyPr>
          <a:lstStyle/>
          <a:p>
            <a:r>
              <a:rPr lang="en-US" sz="1200" spc="300" dirty="0">
                <a:solidFill>
                  <a:schemeClr val="tx2"/>
                </a:solidFill>
                <a:latin typeface="Source Sans Pro" panose="020B0503030403020204" pitchFamily="34" charset="0"/>
                <a:ea typeface="Source Sans Pro" panose="020B0503030403020204" pitchFamily="34" charset="0"/>
                <a:cs typeface="Lato Black" panose="020F0502020204030203" pitchFamily="34" charset="0"/>
              </a:rPr>
              <a:t>LOREM IPSUM</a:t>
            </a:r>
          </a:p>
        </p:txBody>
      </p:sp>
      <p:sp>
        <p:nvSpPr>
          <p:cNvPr id="8" name="Rectangle 7">
            <a:extLst>
              <a:ext uri="{FF2B5EF4-FFF2-40B4-BE49-F238E27FC236}">
                <a16:creationId xmlns:a16="http://schemas.microsoft.com/office/drawing/2014/main" id="{703A7083-4201-4831-9391-637E9A0E608C}"/>
              </a:ext>
            </a:extLst>
          </p:cNvPr>
          <p:cNvSpPr/>
          <p:nvPr/>
        </p:nvSpPr>
        <p:spPr>
          <a:xfrm>
            <a:off x="521897" y="4419186"/>
            <a:ext cx="1948291" cy="57349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10" name="Rectangle 9">
            <a:extLst>
              <a:ext uri="{FF2B5EF4-FFF2-40B4-BE49-F238E27FC236}">
                <a16:creationId xmlns:a16="http://schemas.microsoft.com/office/drawing/2014/main" id="{703A7083-4201-4831-9391-637E9A0E608C}"/>
              </a:ext>
            </a:extLst>
          </p:cNvPr>
          <p:cNvSpPr/>
          <p:nvPr/>
        </p:nvSpPr>
        <p:spPr>
          <a:xfrm>
            <a:off x="2946091" y="6001482"/>
            <a:ext cx="1948291" cy="57349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pic>
        <p:nvPicPr>
          <p:cNvPr id="9" name="图片占位符 8">
            <a:extLst>
              <a:ext uri="{FF2B5EF4-FFF2-40B4-BE49-F238E27FC236}">
                <a16:creationId xmlns:a16="http://schemas.microsoft.com/office/drawing/2014/main" id="{A3F1E1EF-B89D-4B69-923A-42C20736145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242" b="13242"/>
          <a:stretch>
            <a:fillRect/>
          </a:stretch>
        </p:blipFill>
        <p:spPr/>
      </p:pic>
      <p:sp>
        <p:nvSpPr>
          <p:cNvPr id="11" name="TextBox 10">
            <a:extLst>
              <a:ext uri="{FF2B5EF4-FFF2-40B4-BE49-F238E27FC236}">
                <a16:creationId xmlns:a16="http://schemas.microsoft.com/office/drawing/2014/main" id="{6A1A53D7-7FC0-4E60-8E69-89A2602EF95C}"/>
              </a:ext>
            </a:extLst>
          </p:cNvPr>
          <p:cNvSpPr txBox="1"/>
          <p:nvPr/>
        </p:nvSpPr>
        <p:spPr>
          <a:xfrm>
            <a:off x="2946091" y="4050727"/>
            <a:ext cx="4965074" cy="1015663"/>
          </a:xfrm>
          <a:prstGeom prst="rect">
            <a:avLst/>
          </a:prstGeom>
          <a:noFill/>
        </p:spPr>
        <p:txBody>
          <a:bodyPr wrap="square" rtlCol="0">
            <a:spAutoFit/>
          </a:bodyPr>
          <a:lstStyle/>
          <a:p>
            <a:r>
              <a:rPr lang="en-US" sz="2000" dirty="0">
                <a:solidFill>
                  <a:schemeClr val="tx2"/>
                </a:solidFill>
                <a:latin typeface="Butler" panose="02070803080706020303" pitchFamily="18" charset="0"/>
              </a:rPr>
              <a:t>Good design is like a refrigerator—when it works, no one notices, but when it doesn’t, it sure stinks</a:t>
            </a:r>
            <a:endParaRPr lang="en-US" sz="2000" spc="600" dirty="0">
              <a:solidFill>
                <a:schemeClr val="tx2"/>
              </a:solidFill>
              <a:latin typeface="Butler" panose="02070803080706020303" pitchFamily="18"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5489174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人员, 墙壁, 服装, 妇女&#10;&#10;已生成高可信度的说明">
            <a:extLst>
              <a:ext uri="{FF2B5EF4-FFF2-40B4-BE49-F238E27FC236}">
                <a16:creationId xmlns:a16="http://schemas.microsoft.com/office/drawing/2014/main" id="{50C5B521-5EA1-4FCB-928B-297A2E22855A}"/>
              </a:ext>
            </a:extLst>
          </p:cNvPr>
          <p:cNvPicPr>
            <a:picLocks noGrp="1" noChangeAspect="1"/>
          </p:cNvPicPr>
          <p:nvPr>
            <p:ph type="pic" sz="quarter" idx="11"/>
          </p:nvPr>
        </p:nvPicPr>
        <p:blipFill>
          <a:blip r:embed="rId2" cstate="screen">
            <a:extLst>
              <a:ext uri="{28A0092B-C50C-407E-A947-70E740481C1C}">
                <a14:useLocalDpi xmlns:a14="http://schemas.microsoft.com/office/drawing/2010/main"/>
              </a:ext>
            </a:extLst>
          </a:blip>
          <a:srcRect/>
          <a:stretch>
            <a:fillRect/>
          </a:stretch>
        </p:blipFill>
        <p:spPr/>
      </p:pic>
      <p:sp>
        <p:nvSpPr>
          <p:cNvPr id="4" name="Title 1">
            <a:extLst>
              <a:ext uri="{FF2B5EF4-FFF2-40B4-BE49-F238E27FC236}">
                <a16:creationId xmlns:a16="http://schemas.microsoft.com/office/drawing/2014/main" id="{20C729C9-E8A1-4379-9073-5243B00D3FD0}"/>
              </a:ext>
            </a:extLst>
          </p:cNvPr>
          <p:cNvSpPr txBox="1">
            <a:spLocks/>
          </p:cNvSpPr>
          <p:nvPr/>
        </p:nvSpPr>
        <p:spPr>
          <a:xfrm>
            <a:off x="872279" y="1625697"/>
            <a:ext cx="4125742" cy="8077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dirty="0">
                <a:solidFill>
                  <a:schemeClr val="tx2"/>
                </a:solidFill>
                <a:latin typeface="Butler" panose="02070803080706020303" pitchFamily="18" charset="0"/>
              </a:rPr>
              <a:t>Influencer</a:t>
            </a:r>
          </a:p>
        </p:txBody>
      </p:sp>
      <p:sp>
        <p:nvSpPr>
          <p:cNvPr id="16" name="Rectangle 15">
            <a:extLst>
              <a:ext uri="{FF2B5EF4-FFF2-40B4-BE49-F238E27FC236}">
                <a16:creationId xmlns:a16="http://schemas.microsoft.com/office/drawing/2014/main" id="{342D9BCD-AD76-4D57-B195-3E6D51B73D0C}"/>
              </a:ext>
            </a:extLst>
          </p:cNvPr>
          <p:cNvSpPr/>
          <p:nvPr/>
        </p:nvSpPr>
        <p:spPr>
          <a:xfrm>
            <a:off x="1505167" y="5348416"/>
            <a:ext cx="2859966" cy="85408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17" name="TextBox 16"/>
          <p:cNvSpPr txBox="1"/>
          <p:nvPr/>
        </p:nvSpPr>
        <p:spPr>
          <a:xfrm>
            <a:off x="1611930" y="5100591"/>
            <a:ext cx="2825773" cy="247825"/>
          </a:xfrm>
          <a:prstGeom prst="rect">
            <a:avLst/>
          </a:prstGeom>
          <a:noFill/>
        </p:spPr>
        <p:txBody>
          <a:bodyPr wrap="square" lIns="0" tIns="0" rIns="91440" bIns="0" rtlCol="0">
            <a:spAutoFit/>
          </a:bodyPr>
          <a:lstStyle/>
          <a:p>
            <a:pPr algn="just">
              <a:lnSpc>
                <a:spcPct val="150000"/>
              </a:lnSpc>
            </a:pPr>
            <a:r>
              <a:rPr lang="en-US" sz="1200" b="1" dirty="0">
                <a:solidFill>
                  <a:schemeClr val="tx2">
                    <a:alpha val="60000"/>
                  </a:schemeClr>
                </a:solidFill>
                <a:latin typeface="Source Sans Pro" panose="020B0503030403020204" pitchFamily="34" charset="0"/>
                <a:ea typeface="Source Sans Pro" panose="020B0503030403020204" pitchFamily="34" charset="0"/>
                <a:cs typeface="Titillium" charset="0"/>
              </a:rPr>
              <a:t>About us.</a:t>
            </a:r>
          </a:p>
        </p:txBody>
      </p:sp>
      <p:pic>
        <p:nvPicPr>
          <p:cNvPr id="8" name="图片占位符 7">
            <a:extLst>
              <a:ext uri="{FF2B5EF4-FFF2-40B4-BE49-F238E27FC236}">
                <a16:creationId xmlns:a16="http://schemas.microsoft.com/office/drawing/2014/main" id="{5012102A-27FE-494C-9B84-E7AD538FF03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591" r="1591"/>
          <a:stretch>
            <a:fillRect/>
          </a:stretch>
        </p:blipFill>
        <p:spPr/>
      </p:pic>
    </p:spTree>
    <p:extLst>
      <p:ext uri="{BB962C8B-B14F-4D97-AF65-F5344CB8AC3E}">
        <p14:creationId xmlns:p14="http://schemas.microsoft.com/office/powerpoint/2010/main" val="19775964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3788229" cy="6954592"/>
          </a:xfrm>
          <a:prstGeom prst="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itle 1">
            <a:extLst>
              <a:ext uri="{FF2B5EF4-FFF2-40B4-BE49-F238E27FC236}">
                <a16:creationId xmlns:a16="http://schemas.microsoft.com/office/drawing/2014/main" id="{20C729C9-E8A1-4379-9073-5243B00D3FD0}"/>
              </a:ext>
            </a:extLst>
          </p:cNvPr>
          <p:cNvSpPr txBox="1">
            <a:spLocks/>
          </p:cNvSpPr>
          <p:nvPr/>
        </p:nvSpPr>
        <p:spPr>
          <a:xfrm>
            <a:off x="872279" y="2491578"/>
            <a:ext cx="2480521" cy="10159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800" dirty="0">
                <a:solidFill>
                  <a:schemeClr val="bg1"/>
                </a:solidFill>
                <a:latin typeface="Butler" panose="02070803080706020303" pitchFamily="18" charset="0"/>
              </a:rPr>
              <a:t>My</a:t>
            </a:r>
          </a:p>
          <a:p>
            <a:pPr>
              <a:lnSpc>
                <a:spcPct val="100000"/>
              </a:lnSpc>
            </a:pPr>
            <a:r>
              <a:rPr lang="en-US" sz="2800" dirty="0">
                <a:solidFill>
                  <a:schemeClr val="bg1"/>
                </a:solidFill>
                <a:latin typeface="Butler" panose="02070803080706020303" pitchFamily="18" charset="0"/>
              </a:rPr>
              <a:t>Story.</a:t>
            </a:r>
          </a:p>
        </p:txBody>
      </p:sp>
      <p:sp>
        <p:nvSpPr>
          <p:cNvPr id="6" name="Rectangle 5">
            <a:extLst>
              <a:ext uri="{FF2B5EF4-FFF2-40B4-BE49-F238E27FC236}">
                <a16:creationId xmlns:a16="http://schemas.microsoft.com/office/drawing/2014/main" id="{342D9BCD-AD76-4D57-B195-3E6D51B73D0C}"/>
              </a:ext>
            </a:extLst>
          </p:cNvPr>
          <p:cNvSpPr/>
          <p:nvPr/>
        </p:nvSpPr>
        <p:spPr>
          <a:xfrm>
            <a:off x="5801396" y="4277822"/>
            <a:ext cx="2859966" cy="85408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7" name="TextBox 6"/>
          <p:cNvSpPr txBox="1"/>
          <p:nvPr/>
        </p:nvSpPr>
        <p:spPr>
          <a:xfrm>
            <a:off x="5908159" y="4029997"/>
            <a:ext cx="2825773" cy="247825"/>
          </a:xfrm>
          <a:prstGeom prst="rect">
            <a:avLst/>
          </a:prstGeom>
          <a:noFill/>
        </p:spPr>
        <p:txBody>
          <a:bodyPr wrap="square" lIns="0" tIns="0" rIns="91440" bIns="0" rtlCol="0">
            <a:spAutoFit/>
          </a:bodyPr>
          <a:lstStyle/>
          <a:p>
            <a:pPr algn="just">
              <a:lnSpc>
                <a:spcPct val="150000"/>
              </a:lnSpc>
            </a:pPr>
            <a:r>
              <a:rPr lang="en-US" sz="1200" b="1" dirty="0">
                <a:solidFill>
                  <a:schemeClr val="tx2">
                    <a:alpha val="60000"/>
                  </a:schemeClr>
                </a:solidFill>
                <a:latin typeface="Source Sans Pro" panose="020B0503030403020204" pitchFamily="34" charset="0"/>
                <a:ea typeface="Source Sans Pro" panose="020B0503030403020204" pitchFamily="34" charset="0"/>
                <a:cs typeface="Titillium" charset="0"/>
              </a:rPr>
              <a:t>About us.</a:t>
            </a:r>
          </a:p>
        </p:txBody>
      </p:sp>
      <p:sp>
        <p:nvSpPr>
          <p:cNvPr id="8" name="Rectangle 7">
            <a:extLst>
              <a:ext uri="{FF2B5EF4-FFF2-40B4-BE49-F238E27FC236}">
                <a16:creationId xmlns:a16="http://schemas.microsoft.com/office/drawing/2014/main" id="{703A7083-4201-4831-9391-637E9A0E608C}"/>
              </a:ext>
            </a:extLst>
          </p:cNvPr>
          <p:cNvSpPr/>
          <p:nvPr/>
        </p:nvSpPr>
        <p:spPr>
          <a:xfrm>
            <a:off x="872279" y="4029997"/>
            <a:ext cx="1948291" cy="573490"/>
          </a:xfrm>
          <a:prstGeom prst="rect">
            <a:avLst/>
          </a:prstGeom>
        </p:spPr>
        <p:txBody>
          <a:bodyPr wrap="square">
            <a:spAutoFit/>
          </a:bodyPr>
          <a:lstStyle/>
          <a:p>
            <a:pPr algn="just">
              <a:lnSpc>
                <a:spcPct val="150000"/>
              </a:lnSpc>
            </a:pPr>
            <a:r>
              <a:rPr lang="id-ID" sz="1100" i="0" dirty="0">
                <a:solidFill>
                  <a:schemeClr val="bg1"/>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a:t>
            </a:r>
            <a:endParaRPr lang="id-ID" sz="1100" dirty="0">
              <a:solidFill>
                <a:schemeClr val="bg1"/>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9" name="Rectangle 8">
            <a:extLst>
              <a:ext uri="{FF2B5EF4-FFF2-40B4-BE49-F238E27FC236}">
                <a16:creationId xmlns:a16="http://schemas.microsoft.com/office/drawing/2014/main" id="{342D9BCD-AD76-4D57-B195-3E6D51B73D0C}"/>
              </a:ext>
            </a:extLst>
          </p:cNvPr>
          <p:cNvSpPr/>
          <p:nvPr/>
        </p:nvSpPr>
        <p:spPr>
          <a:xfrm>
            <a:off x="5801396" y="5119650"/>
            <a:ext cx="2859966" cy="85408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10" name="Shape 3613"/>
          <p:cNvSpPr/>
          <p:nvPr/>
        </p:nvSpPr>
        <p:spPr>
          <a:xfrm>
            <a:off x="11540888" y="67548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2"/>
          </a:solidFill>
          <a:ln w="12700">
            <a:miter lim="400000"/>
          </a:ln>
        </p:spPr>
        <p:txBody>
          <a:bodyPr lIns="38100" tIns="38100" rIns="38100" bIns="38100" anchor="ctr"/>
          <a:lstStyle/>
          <a:p>
            <a:endParaRPr>
              <a:solidFill>
                <a:prstClr val="black"/>
              </a:solidFill>
            </a:endParaRPr>
          </a:p>
        </p:txBody>
      </p:sp>
      <p:sp>
        <p:nvSpPr>
          <p:cNvPr id="11" name="Subtitle 2">
            <a:extLst>
              <a:ext uri="{FF2B5EF4-FFF2-40B4-BE49-F238E27FC236}">
                <a16:creationId xmlns:a16="http://schemas.microsoft.com/office/drawing/2014/main" id="{A38E1262-7B51-498B-AFA8-80707138815E}"/>
              </a:ext>
            </a:extLst>
          </p:cNvPr>
          <p:cNvSpPr txBox="1">
            <a:spLocks/>
          </p:cNvSpPr>
          <p:nvPr/>
        </p:nvSpPr>
        <p:spPr>
          <a:xfrm rot="16200000">
            <a:off x="9996121" y="2360540"/>
            <a:ext cx="3499215" cy="40968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400" b="1" dirty="0">
                <a:solidFill>
                  <a:schemeClr val="tx2"/>
                </a:solidFill>
                <a:latin typeface="Autumn Chant" panose="02000000000000000000" pitchFamily="50" charset="0"/>
                <a:ea typeface="Source Sans Pro" panose="020B0503030403020204" pitchFamily="34" charset="0"/>
              </a:rPr>
              <a:t>Lorem Ipsum Dolor</a:t>
            </a:r>
          </a:p>
        </p:txBody>
      </p:sp>
      <p:pic>
        <p:nvPicPr>
          <p:cNvPr id="14" name="图片占位符 13">
            <a:extLst>
              <a:ext uri="{FF2B5EF4-FFF2-40B4-BE49-F238E27FC236}">
                <a16:creationId xmlns:a16="http://schemas.microsoft.com/office/drawing/2014/main" id="{AC80B8D1-ADFA-4D2F-98B7-05FC0C4FA5E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6629" b="26629"/>
          <a:stretch>
            <a:fillRect/>
          </a:stretch>
        </p:blipFill>
        <p:spPr/>
      </p:pic>
    </p:spTree>
    <p:extLst>
      <p:ext uri="{BB962C8B-B14F-4D97-AF65-F5344CB8AC3E}">
        <p14:creationId xmlns:p14="http://schemas.microsoft.com/office/powerpoint/2010/main" val="26036986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2D9BCD-AD76-4D57-B195-3E6D51B73D0C}"/>
              </a:ext>
            </a:extLst>
          </p:cNvPr>
          <p:cNvSpPr/>
          <p:nvPr/>
        </p:nvSpPr>
        <p:spPr>
          <a:xfrm>
            <a:off x="6500188" y="3078850"/>
            <a:ext cx="2498669" cy="1869743"/>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4" name="TextBox 3">
            <a:extLst>
              <a:ext uri="{FF2B5EF4-FFF2-40B4-BE49-F238E27FC236}">
                <a16:creationId xmlns:a16="http://schemas.microsoft.com/office/drawing/2014/main" id="{6A1A53D7-7FC0-4E60-8E69-89A2602EF95C}"/>
              </a:ext>
            </a:extLst>
          </p:cNvPr>
          <p:cNvSpPr txBox="1"/>
          <p:nvPr/>
        </p:nvSpPr>
        <p:spPr>
          <a:xfrm>
            <a:off x="6529017" y="5220293"/>
            <a:ext cx="2469840" cy="1384995"/>
          </a:xfrm>
          <a:prstGeom prst="rect">
            <a:avLst/>
          </a:prstGeom>
          <a:noFill/>
        </p:spPr>
        <p:txBody>
          <a:bodyPr wrap="square" rtlCol="0">
            <a:spAutoFit/>
          </a:bodyPr>
          <a:lstStyle/>
          <a:p>
            <a:r>
              <a:rPr lang="en-US" sz="2800" dirty="0">
                <a:solidFill>
                  <a:schemeClr val="tx2"/>
                </a:solidFill>
                <a:latin typeface="Butler" panose="02070803080706020303" pitchFamily="18" charset="0"/>
              </a:rPr>
              <a:t>Story</a:t>
            </a:r>
          </a:p>
          <a:p>
            <a:r>
              <a:rPr lang="en-US" sz="2800" dirty="0">
                <a:solidFill>
                  <a:schemeClr val="tx2"/>
                </a:solidFill>
                <a:latin typeface="Butler" panose="02070803080706020303" pitchFamily="18" charset="0"/>
                <a:ea typeface="Lato Black" panose="020F0502020204030203" pitchFamily="34" charset="0"/>
                <a:cs typeface="Lato Black" panose="020F0502020204030203" pitchFamily="34" charset="0"/>
              </a:rPr>
              <a:t>About</a:t>
            </a:r>
          </a:p>
          <a:p>
            <a:r>
              <a:rPr lang="en-US" sz="2800" dirty="0">
                <a:solidFill>
                  <a:schemeClr val="tx2"/>
                </a:solidFill>
                <a:latin typeface="Butler" panose="02070803080706020303" pitchFamily="18" charset="0"/>
                <a:ea typeface="Lato Black" panose="020F0502020204030203" pitchFamily="34" charset="0"/>
                <a:cs typeface="Lato Black" panose="020F0502020204030203" pitchFamily="34" charset="0"/>
              </a:rPr>
              <a:t>us</a:t>
            </a:r>
          </a:p>
        </p:txBody>
      </p:sp>
      <p:sp>
        <p:nvSpPr>
          <p:cNvPr id="5" name="TextBox 4">
            <a:extLst>
              <a:ext uri="{FF2B5EF4-FFF2-40B4-BE49-F238E27FC236}">
                <a16:creationId xmlns:a16="http://schemas.microsoft.com/office/drawing/2014/main" id="{6A1A53D7-7FC0-4E60-8E69-89A2602EF95C}"/>
              </a:ext>
            </a:extLst>
          </p:cNvPr>
          <p:cNvSpPr txBox="1"/>
          <p:nvPr/>
        </p:nvSpPr>
        <p:spPr>
          <a:xfrm>
            <a:off x="2688840" y="255789"/>
            <a:ext cx="3407161" cy="1323439"/>
          </a:xfrm>
          <a:prstGeom prst="rect">
            <a:avLst/>
          </a:prstGeom>
          <a:noFill/>
        </p:spPr>
        <p:txBody>
          <a:bodyPr wrap="square" rtlCol="0">
            <a:spAutoFit/>
          </a:bodyPr>
          <a:lstStyle/>
          <a:p>
            <a:r>
              <a:rPr lang="en-US" sz="2000" dirty="0">
                <a:solidFill>
                  <a:schemeClr val="tx2"/>
                </a:solidFill>
                <a:latin typeface="Butler" panose="02070803080706020303" pitchFamily="18" charset="0"/>
              </a:rPr>
              <a:t>Good design is like a refrigerator—when it works, no one notices, but when it doesn’t, it sure stinks</a:t>
            </a:r>
            <a:endParaRPr lang="en-US" sz="2000" spc="600" dirty="0">
              <a:solidFill>
                <a:schemeClr val="tx2"/>
              </a:solidFill>
              <a:latin typeface="Butler" panose="02070803080706020303" pitchFamily="18" charset="0"/>
              <a:ea typeface="Lato Black" panose="020F0502020204030203" pitchFamily="34" charset="0"/>
              <a:cs typeface="Lato Black" panose="020F0502020204030203" pitchFamily="34" charset="0"/>
            </a:endParaRPr>
          </a:p>
        </p:txBody>
      </p:sp>
      <p:sp>
        <p:nvSpPr>
          <p:cNvPr id="6" name="Subtitle 2">
            <a:extLst>
              <a:ext uri="{FF2B5EF4-FFF2-40B4-BE49-F238E27FC236}">
                <a16:creationId xmlns:a16="http://schemas.microsoft.com/office/drawing/2014/main" id="{A38E1262-7B51-498B-AFA8-80707138815E}"/>
              </a:ext>
            </a:extLst>
          </p:cNvPr>
          <p:cNvSpPr txBox="1">
            <a:spLocks/>
          </p:cNvSpPr>
          <p:nvPr/>
        </p:nvSpPr>
        <p:spPr>
          <a:xfrm>
            <a:off x="6529017" y="2049489"/>
            <a:ext cx="3840863" cy="75766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4000" b="1" dirty="0">
                <a:solidFill>
                  <a:schemeClr val="tx2"/>
                </a:solidFill>
                <a:latin typeface="Autumn Chant" panose="02000000000000000000" pitchFamily="50" charset="0"/>
                <a:ea typeface="Source Sans Pro" panose="020B0503030403020204" pitchFamily="34" charset="0"/>
              </a:rPr>
              <a:t>Stories</a:t>
            </a:r>
          </a:p>
        </p:txBody>
      </p:sp>
      <p:sp>
        <p:nvSpPr>
          <p:cNvPr id="7" name="Rectangle 6">
            <a:extLst>
              <a:ext uri="{FF2B5EF4-FFF2-40B4-BE49-F238E27FC236}">
                <a16:creationId xmlns:a16="http://schemas.microsoft.com/office/drawing/2014/main" id="{342D9BCD-AD76-4D57-B195-3E6D51B73D0C}"/>
              </a:ext>
            </a:extLst>
          </p:cNvPr>
          <p:cNvSpPr/>
          <p:nvPr/>
        </p:nvSpPr>
        <p:spPr>
          <a:xfrm>
            <a:off x="9214359" y="3078850"/>
            <a:ext cx="2498669" cy="1869743"/>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pic>
        <p:nvPicPr>
          <p:cNvPr id="17" name="图片占位符 16" descr="图片包含 人员, 服装, 掌握, 妇女&#10;&#10;已生成极高可信度的说明">
            <a:extLst>
              <a:ext uri="{FF2B5EF4-FFF2-40B4-BE49-F238E27FC236}">
                <a16:creationId xmlns:a16="http://schemas.microsoft.com/office/drawing/2014/main" id="{853AE298-9680-410C-912E-21E1C3E2F724}"/>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1840355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C729C9-E8A1-4379-9073-5243B00D3FD0}"/>
              </a:ext>
            </a:extLst>
          </p:cNvPr>
          <p:cNvSpPr txBox="1">
            <a:spLocks/>
          </p:cNvSpPr>
          <p:nvPr/>
        </p:nvSpPr>
        <p:spPr>
          <a:xfrm>
            <a:off x="521898" y="943527"/>
            <a:ext cx="4125742" cy="8077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dirty="0">
                <a:solidFill>
                  <a:schemeClr val="tx2"/>
                </a:solidFill>
                <a:latin typeface="Butler" panose="02070803080706020303" pitchFamily="18" charset="0"/>
              </a:rPr>
              <a:t>Influencer</a:t>
            </a:r>
          </a:p>
        </p:txBody>
      </p:sp>
      <p:sp>
        <p:nvSpPr>
          <p:cNvPr id="4" name="Rectangle 3">
            <a:extLst>
              <a:ext uri="{FF2B5EF4-FFF2-40B4-BE49-F238E27FC236}">
                <a16:creationId xmlns:a16="http://schemas.microsoft.com/office/drawing/2014/main" id="{703A7083-4201-4831-9391-637E9A0E608C}"/>
              </a:ext>
            </a:extLst>
          </p:cNvPr>
          <p:cNvSpPr/>
          <p:nvPr/>
        </p:nvSpPr>
        <p:spPr>
          <a:xfrm>
            <a:off x="5703497" y="4066896"/>
            <a:ext cx="1948291" cy="57349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cxnSp>
        <p:nvCxnSpPr>
          <p:cNvPr id="5" name="Straight Connector 4"/>
          <p:cNvCxnSpPr/>
          <p:nvPr/>
        </p:nvCxnSpPr>
        <p:spPr>
          <a:xfrm>
            <a:off x="7915187" y="1886858"/>
            <a:ext cx="0" cy="4354513"/>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A1A53D7-7FC0-4E60-8E69-89A2602EF95C}"/>
              </a:ext>
            </a:extLst>
          </p:cNvPr>
          <p:cNvSpPr txBox="1"/>
          <p:nvPr/>
        </p:nvSpPr>
        <p:spPr>
          <a:xfrm>
            <a:off x="8178587" y="1921158"/>
            <a:ext cx="3556213" cy="1323439"/>
          </a:xfrm>
          <a:prstGeom prst="rect">
            <a:avLst/>
          </a:prstGeom>
          <a:noFill/>
        </p:spPr>
        <p:txBody>
          <a:bodyPr wrap="square" rtlCol="0">
            <a:spAutoFit/>
          </a:bodyPr>
          <a:lstStyle/>
          <a:p>
            <a:r>
              <a:rPr lang="en-US" sz="2000" dirty="0">
                <a:solidFill>
                  <a:schemeClr val="accent5"/>
                </a:solidFill>
                <a:latin typeface="Butler" panose="02070803080706020303" pitchFamily="18" charset="0"/>
              </a:rPr>
              <a:t>Good design is like a refrigerator—when it works, no one notices, but when it doesn’t, it sure stinks</a:t>
            </a:r>
            <a:endParaRPr lang="en-US" sz="2000" spc="600" dirty="0">
              <a:solidFill>
                <a:schemeClr val="accent5"/>
              </a:solidFill>
              <a:latin typeface="Butler" panose="02070803080706020303" pitchFamily="18" charset="0"/>
              <a:ea typeface="Lato Black" panose="020F0502020204030203" pitchFamily="34" charset="0"/>
              <a:cs typeface="Lato Black" panose="020F0502020204030203" pitchFamily="34" charset="0"/>
            </a:endParaRPr>
          </a:p>
        </p:txBody>
      </p:sp>
      <p:sp>
        <p:nvSpPr>
          <p:cNvPr id="9" name="TextBox 8">
            <a:extLst>
              <a:ext uri="{FF2B5EF4-FFF2-40B4-BE49-F238E27FC236}">
                <a16:creationId xmlns:a16="http://schemas.microsoft.com/office/drawing/2014/main" id="{6A1A53D7-7FC0-4E60-8E69-89A2602EF95C}"/>
              </a:ext>
            </a:extLst>
          </p:cNvPr>
          <p:cNvSpPr txBox="1"/>
          <p:nvPr/>
        </p:nvSpPr>
        <p:spPr>
          <a:xfrm>
            <a:off x="8178587" y="3795775"/>
            <a:ext cx="1531470" cy="307777"/>
          </a:xfrm>
          <a:prstGeom prst="rect">
            <a:avLst/>
          </a:prstGeom>
          <a:noFill/>
        </p:spPr>
        <p:txBody>
          <a:bodyPr wrap="square" rtlCol="0">
            <a:spAutoFit/>
          </a:bodyPr>
          <a:lstStyle/>
          <a:p>
            <a:r>
              <a:rPr lang="en-US" sz="1400" dirty="0">
                <a:solidFill>
                  <a:schemeClr val="tx2"/>
                </a:solidFill>
                <a:latin typeface="Butler" panose="02070803080706020303" pitchFamily="18" charset="0"/>
              </a:rPr>
              <a:t>Regular Package</a:t>
            </a:r>
            <a:endParaRPr lang="en-US" sz="1400" dirty="0">
              <a:solidFill>
                <a:schemeClr val="tx2"/>
              </a:solidFill>
              <a:latin typeface="Butler" panose="02070803080706020303" pitchFamily="18" charset="0"/>
              <a:ea typeface="Lato Black" panose="020F0502020204030203" pitchFamily="34" charset="0"/>
              <a:cs typeface="Lato Black" panose="020F0502020204030203" pitchFamily="34" charset="0"/>
            </a:endParaRPr>
          </a:p>
        </p:txBody>
      </p:sp>
      <p:sp>
        <p:nvSpPr>
          <p:cNvPr id="10" name="TextBox 9">
            <a:extLst>
              <a:ext uri="{FF2B5EF4-FFF2-40B4-BE49-F238E27FC236}">
                <a16:creationId xmlns:a16="http://schemas.microsoft.com/office/drawing/2014/main" id="{6A1A53D7-7FC0-4E60-8E69-89A2602EF95C}"/>
              </a:ext>
            </a:extLst>
          </p:cNvPr>
          <p:cNvSpPr txBox="1"/>
          <p:nvPr/>
        </p:nvSpPr>
        <p:spPr>
          <a:xfrm>
            <a:off x="9949330" y="3795775"/>
            <a:ext cx="1531470" cy="307777"/>
          </a:xfrm>
          <a:prstGeom prst="rect">
            <a:avLst/>
          </a:prstGeom>
          <a:noFill/>
        </p:spPr>
        <p:txBody>
          <a:bodyPr wrap="square" rtlCol="0">
            <a:spAutoFit/>
          </a:bodyPr>
          <a:lstStyle/>
          <a:p>
            <a:r>
              <a:rPr lang="en-US" sz="1400" dirty="0">
                <a:solidFill>
                  <a:schemeClr val="tx2"/>
                </a:solidFill>
                <a:latin typeface="Butler" panose="02070803080706020303" pitchFamily="18" charset="0"/>
              </a:rPr>
              <a:t>Premium Package</a:t>
            </a:r>
            <a:endParaRPr lang="en-US" sz="1400" dirty="0">
              <a:solidFill>
                <a:schemeClr val="tx2"/>
              </a:solidFill>
              <a:latin typeface="Butler" panose="02070803080706020303" pitchFamily="18" charset="0"/>
              <a:ea typeface="Lato Black" panose="020F0502020204030203" pitchFamily="34" charset="0"/>
              <a:cs typeface="Lato Black" panose="020F0502020204030203" pitchFamily="34" charset="0"/>
            </a:endParaRPr>
          </a:p>
        </p:txBody>
      </p:sp>
      <p:cxnSp>
        <p:nvCxnSpPr>
          <p:cNvPr id="11" name="Straight Connector 10"/>
          <p:cNvCxnSpPr/>
          <p:nvPr/>
        </p:nvCxnSpPr>
        <p:spPr>
          <a:xfrm>
            <a:off x="9783699" y="3683146"/>
            <a:ext cx="18346" cy="2558225"/>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A1A53D7-7FC0-4E60-8E69-89A2602EF95C}"/>
              </a:ext>
            </a:extLst>
          </p:cNvPr>
          <p:cNvSpPr txBox="1"/>
          <p:nvPr/>
        </p:nvSpPr>
        <p:spPr>
          <a:xfrm>
            <a:off x="8178587" y="5860290"/>
            <a:ext cx="1531470" cy="307777"/>
          </a:xfrm>
          <a:prstGeom prst="rect">
            <a:avLst/>
          </a:prstGeom>
          <a:noFill/>
        </p:spPr>
        <p:txBody>
          <a:bodyPr wrap="square" rtlCol="0">
            <a:spAutoFit/>
          </a:bodyPr>
          <a:lstStyle/>
          <a:p>
            <a:r>
              <a:rPr lang="en-US" sz="1400" dirty="0">
                <a:solidFill>
                  <a:schemeClr val="tx2"/>
                </a:solidFill>
                <a:latin typeface="Butler" panose="02070803080706020303" pitchFamily="18" charset="0"/>
              </a:rPr>
              <a:t>Start from Here</a:t>
            </a:r>
            <a:endParaRPr lang="en-US" sz="1400" dirty="0">
              <a:solidFill>
                <a:schemeClr val="tx2"/>
              </a:solidFill>
              <a:latin typeface="Butler" panose="02070803080706020303" pitchFamily="18" charset="0"/>
              <a:ea typeface="Lato Black" panose="020F0502020204030203" pitchFamily="34" charset="0"/>
              <a:cs typeface="Lato Black" panose="020F0502020204030203" pitchFamily="34" charset="0"/>
            </a:endParaRPr>
          </a:p>
        </p:txBody>
      </p:sp>
      <p:sp>
        <p:nvSpPr>
          <p:cNvPr id="16" name="TextBox 15">
            <a:extLst>
              <a:ext uri="{FF2B5EF4-FFF2-40B4-BE49-F238E27FC236}">
                <a16:creationId xmlns:a16="http://schemas.microsoft.com/office/drawing/2014/main" id="{6A1A53D7-7FC0-4E60-8E69-89A2602EF95C}"/>
              </a:ext>
            </a:extLst>
          </p:cNvPr>
          <p:cNvSpPr txBox="1"/>
          <p:nvPr/>
        </p:nvSpPr>
        <p:spPr>
          <a:xfrm>
            <a:off x="10123501" y="5860290"/>
            <a:ext cx="1531470" cy="307777"/>
          </a:xfrm>
          <a:prstGeom prst="rect">
            <a:avLst/>
          </a:prstGeom>
          <a:noFill/>
        </p:spPr>
        <p:txBody>
          <a:bodyPr wrap="square" rtlCol="0">
            <a:spAutoFit/>
          </a:bodyPr>
          <a:lstStyle/>
          <a:p>
            <a:r>
              <a:rPr lang="en-US" sz="1400" dirty="0">
                <a:solidFill>
                  <a:schemeClr val="tx2"/>
                </a:solidFill>
                <a:latin typeface="Butler" panose="02070803080706020303" pitchFamily="18" charset="0"/>
              </a:rPr>
              <a:t>Start from Here</a:t>
            </a:r>
            <a:endParaRPr lang="en-US" sz="1400" dirty="0">
              <a:solidFill>
                <a:schemeClr val="tx2"/>
              </a:solidFill>
              <a:latin typeface="Butler" panose="02070803080706020303" pitchFamily="18" charset="0"/>
              <a:ea typeface="Lato Black" panose="020F0502020204030203" pitchFamily="34" charset="0"/>
              <a:cs typeface="Lato Black" panose="020F0502020204030203" pitchFamily="34" charset="0"/>
            </a:endParaRPr>
          </a:p>
        </p:txBody>
      </p:sp>
      <p:sp>
        <p:nvSpPr>
          <p:cNvPr id="17" name="Rectangle 16">
            <a:extLst>
              <a:ext uri="{FF2B5EF4-FFF2-40B4-BE49-F238E27FC236}">
                <a16:creationId xmlns:a16="http://schemas.microsoft.com/office/drawing/2014/main" id="{703A7083-4201-4831-9391-637E9A0E608C}"/>
              </a:ext>
            </a:extLst>
          </p:cNvPr>
          <p:cNvSpPr/>
          <p:nvPr/>
        </p:nvSpPr>
        <p:spPr>
          <a:xfrm>
            <a:off x="8175211" y="4157971"/>
            <a:ext cx="1461204" cy="346249"/>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19" name="Rectangle 18">
            <a:extLst>
              <a:ext uri="{FF2B5EF4-FFF2-40B4-BE49-F238E27FC236}">
                <a16:creationId xmlns:a16="http://schemas.microsoft.com/office/drawing/2014/main" id="{703A7083-4201-4831-9391-637E9A0E608C}"/>
              </a:ext>
            </a:extLst>
          </p:cNvPr>
          <p:cNvSpPr/>
          <p:nvPr/>
        </p:nvSpPr>
        <p:spPr>
          <a:xfrm>
            <a:off x="8175211" y="4462771"/>
            <a:ext cx="1461204" cy="346249"/>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20" name="Rectangle 19">
            <a:extLst>
              <a:ext uri="{FF2B5EF4-FFF2-40B4-BE49-F238E27FC236}">
                <a16:creationId xmlns:a16="http://schemas.microsoft.com/office/drawing/2014/main" id="{703A7083-4201-4831-9391-637E9A0E608C}"/>
              </a:ext>
            </a:extLst>
          </p:cNvPr>
          <p:cNvSpPr/>
          <p:nvPr/>
        </p:nvSpPr>
        <p:spPr>
          <a:xfrm>
            <a:off x="8175211" y="4709514"/>
            <a:ext cx="1461204" cy="346249"/>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21" name="Rectangle 20">
            <a:extLst>
              <a:ext uri="{FF2B5EF4-FFF2-40B4-BE49-F238E27FC236}">
                <a16:creationId xmlns:a16="http://schemas.microsoft.com/office/drawing/2014/main" id="{703A7083-4201-4831-9391-637E9A0E608C}"/>
              </a:ext>
            </a:extLst>
          </p:cNvPr>
          <p:cNvSpPr/>
          <p:nvPr/>
        </p:nvSpPr>
        <p:spPr>
          <a:xfrm>
            <a:off x="8175211" y="5014314"/>
            <a:ext cx="1461204" cy="346249"/>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22" name="Rectangle 21">
            <a:extLst>
              <a:ext uri="{FF2B5EF4-FFF2-40B4-BE49-F238E27FC236}">
                <a16:creationId xmlns:a16="http://schemas.microsoft.com/office/drawing/2014/main" id="{703A7083-4201-4831-9391-637E9A0E608C}"/>
              </a:ext>
            </a:extLst>
          </p:cNvPr>
          <p:cNvSpPr/>
          <p:nvPr/>
        </p:nvSpPr>
        <p:spPr>
          <a:xfrm>
            <a:off x="9989497" y="4157971"/>
            <a:ext cx="1461204" cy="346249"/>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23" name="Rectangle 22">
            <a:extLst>
              <a:ext uri="{FF2B5EF4-FFF2-40B4-BE49-F238E27FC236}">
                <a16:creationId xmlns:a16="http://schemas.microsoft.com/office/drawing/2014/main" id="{703A7083-4201-4831-9391-637E9A0E608C}"/>
              </a:ext>
            </a:extLst>
          </p:cNvPr>
          <p:cNvSpPr/>
          <p:nvPr/>
        </p:nvSpPr>
        <p:spPr>
          <a:xfrm>
            <a:off x="9989497" y="4462771"/>
            <a:ext cx="1461204" cy="346249"/>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24" name="Rectangle 23">
            <a:extLst>
              <a:ext uri="{FF2B5EF4-FFF2-40B4-BE49-F238E27FC236}">
                <a16:creationId xmlns:a16="http://schemas.microsoft.com/office/drawing/2014/main" id="{703A7083-4201-4831-9391-637E9A0E608C}"/>
              </a:ext>
            </a:extLst>
          </p:cNvPr>
          <p:cNvSpPr/>
          <p:nvPr/>
        </p:nvSpPr>
        <p:spPr>
          <a:xfrm>
            <a:off x="9989497" y="4709514"/>
            <a:ext cx="1461204" cy="346249"/>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25" name="Rectangle 24">
            <a:extLst>
              <a:ext uri="{FF2B5EF4-FFF2-40B4-BE49-F238E27FC236}">
                <a16:creationId xmlns:a16="http://schemas.microsoft.com/office/drawing/2014/main" id="{703A7083-4201-4831-9391-637E9A0E608C}"/>
              </a:ext>
            </a:extLst>
          </p:cNvPr>
          <p:cNvSpPr/>
          <p:nvPr/>
        </p:nvSpPr>
        <p:spPr>
          <a:xfrm>
            <a:off x="9989497" y="5014314"/>
            <a:ext cx="1461204" cy="346249"/>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pic>
        <p:nvPicPr>
          <p:cNvPr id="13" name="图片占位符 12">
            <a:extLst>
              <a:ext uri="{FF2B5EF4-FFF2-40B4-BE49-F238E27FC236}">
                <a16:creationId xmlns:a16="http://schemas.microsoft.com/office/drawing/2014/main" id="{CE334105-13D2-46BD-9461-080B0A6E404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0134" b="20134"/>
          <a:stretch>
            <a:fillRect/>
          </a:stretch>
        </p:blipFill>
        <p:spPr/>
      </p:pic>
    </p:spTree>
    <p:extLst>
      <p:ext uri="{BB962C8B-B14F-4D97-AF65-F5344CB8AC3E}">
        <p14:creationId xmlns:p14="http://schemas.microsoft.com/office/powerpoint/2010/main" val="14333555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2D9BCD-AD76-4D57-B195-3E6D51B73D0C}"/>
              </a:ext>
            </a:extLst>
          </p:cNvPr>
          <p:cNvSpPr/>
          <p:nvPr/>
        </p:nvSpPr>
        <p:spPr>
          <a:xfrm>
            <a:off x="4294016" y="3686627"/>
            <a:ext cx="2498669" cy="235090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a:t>
            </a:r>
            <a:r>
              <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a:t>
            </a:r>
          </a:p>
        </p:txBody>
      </p:sp>
      <p:sp>
        <p:nvSpPr>
          <p:cNvPr id="5" name="Title 1">
            <a:extLst>
              <a:ext uri="{FF2B5EF4-FFF2-40B4-BE49-F238E27FC236}">
                <a16:creationId xmlns:a16="http://schemas.microsoft.com/office/drawing/2014/main" id="{20C729C9-E8A1-4379-9073-5243B00D3FD0}"/>
              </a:ext>
            </a:extLst>
          </p:cNvPr>
          <p:cNvSpPr txBox="1">
            <a:spLocks/>
          </p:cNvSpPr>
          <p:nvPr/>
        </p:nvSpPr>
        <p:spPr>
          <a:xfrm>
            <a:off x="636478" y="1623785"/>
            <a:ext cx="2817922" cy="7861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dirty="0">
                <a:solidFill>
                  <a:schemeClr val="tx2"/>
                </a:solidFill>
                <a:latin typeface="Butler" panose="02070803080706020303" pitchFamily="18" charset="0"/>
              </a:rPr>
              <a:t>Vintage </a:t>
            </a:r>
          </a:p>
          <a:p>
            <a:pPr>
              <a:lnSpc>
                <a:spcPct val="100000"/>
              </a:lnSpc>
            </a:pPr>
            <a:r>
              <a:rPr lang="en-US" sz="3200" dirty="0" err="1">
                <a:solidFill>
                  <a:schemeClr val="tx2"/>
                </a:solidFill>
                <a:latin typeface="Butler" panose="02070803080706020303" pitchFamily="18" charset="0"/>
              </a:rPr>
              <a:t>Harmoni</a:t>
            </a:r>
            <a:r>
              <a:rPr lang="en-US" sz="3200" dirty="0">
                <a:solidFill>
                  <a:schemeClr val="tx2"/>
                </a:solidFill>
                <a:latin typeface="Butler" panose="02070803080706020303" pitchFamily="18" charset="0"/>
              </a:rPr>
              <a:t> Style</a:t>
            </a:r>
          </a:p>
        </p:txBody>
      </p:sp>
      <p:sp>
        <p:nvSpPr>
          <p:cNvPr id="6" name="Rectangle 5">
            <a:extLst>
              <a:ext uri="{FF2B5EF4-FFF2-40B4-BE49-F238E27FC236}">
                <a16:creationId xmlns:a16="http://schemas.microsoft.com/office/drawing/2014/main" id="{703A7083-4201-4831-9391-637E9A0E608C}"/>
              </a:ext>
            </a:extLst>
          </p:cNvPr>
          <p:cNvSpPr/>
          <p:nvPr/>
        </p:nvSpPr>
        <p:spPr>
          <a:xfrm>
            <a:off x="636478" y="2760610"/>
            <a:ext cx="1948291" cy="57349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9" name="Shape 3613"/>
          <p:cNvSpPr/>
          <p:nvPr/>
        </p:nvSpPr>
        <p:spPr>
          <a:xfrm>
            <a:off x="8125944" y="428741"/>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2"/>
          </a:solidFill>
          <a:ln w="12700">
            <a:miter lim="400000"/>
          </a:ln>
        </p:spPr>
        <p:txBody>
          <a:bodyPr lIns="38100" tIns="38100" rIns="38100" bIns="38100" anchor="ctr"/>
          <a:lstStyle/>
          <a:p>
            <a:endParaRPr>
              <a:solidFill>
                <a:prstClr val="black"/>
              </a:solidFill>
            </a:endParaRPr>
          </a:p>
        </p:txBody>
      </p:sp>
      <p:sp>
        <p:nvSpPr>
          <p:cNvPr id="10" name="Subtitle 2">
            <a:extLst>
              <a:ext uri="{FF2B5EF4-FFF2-40B4-BE49-F238E27FC236}">
                <a16:creationId xmlns:a16="http://schemas.microsoft.com/office/drawing/2014/main" id="{A38E1262-7B51-498B-AFA8-80707138815E}"/>
              </a:ext>
            </a:extLst>
          </p:cNvPr>
          <p:cNvSpPr txBox="1">
            <a:spLocks/>
          </p:cNvSpPr>
          <p:nvPr/>
        </p:nvSpPr>
        <p:spPr>
          <a:xfrm>
            <a:off x="8584149" y="428741"/>
            <a:ext cx="3499215" cy="40968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400" b="1" dirty="0">
                <a:solidFill>
                  <a:schemeClr val="tx2"/>
                </a:solidFill>
                <a:latin typeface="Autumn Chant" panose="02000000000000000000" pitchFamily="50" charset="0"/>
                <a:ea typeface="Source Sans Pro" panose="020B0503030403020204" pitchFamily="34" charset="0"/>
              </a:rPr>
              <a:t>Lorem Ipsum Dolor</a:t>
            </a:r>
          </a:p>
        </p:txBody>
      </p:sp>
      <p:pic>
        <p:nvPicPr>
          <p:cNvPr id="11" name="图片占位符 10">
            <a:extLst>
              <a:ext uri="{FF2B5EF4-FFF2-40B4-BE49-F238E27FC236}">
                <a16:creationId xmlns:a16="http://schemas.microsoft.com/office/drawing/2014/main" id="{41246CB4-3A5F-4E1C-ADE9-0FE0B57F80F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7275" b="17275"/>
          <a:stretch>
            <a:fillRect/>
          </a:stretch>
        </p:blipFill>
        <p:spPr/>
      </p:pic>
      <p:pic>
        <p:nvPicPr>
          <p:cNvPr id="16" name="图片占位符 15">
            <a:extLst>
              <a:ext uri="{FF2B5EF4-FFF2-40B4-BE49-F238E27FC236}">
                <a16:creationId xmlns:a16="http://schemas.microsoft.com/office/drawing/2014/main" id="{CA11E9A4-8532-4C10-93D0-62C5AED0406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8549" b="8549"/>
          <a:stretch>
            <a:fillRect/>
          </a:stretch>
        </p:blipFill>
        <p:spPr/>
      </p:pic>
    </p:spTree>
    <p:extLst>
      <p:ext uri="{BB962C8B-B14F-4D97-AF65-F5344CB8AC3E}">
        <p14:creationId xmlns:p14="http://schemas.microsoft.com/office/powerpoint/2010/main" val="29257869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9E32C3-7F3F-4FF8-A616-AFC389894C99}"/>
              </a:ext>
            </a:extLst>
          </p:cNvPr>
          <p:cNvSpPr txBox="1"/>
          <p:nvPr/>
        </p:nvSpPr>
        <p:spPr>
          <a:xfrm>
            <a:off x="384070" y="5638990"/>
            <a:ext cx="2736687" cy="276999"/>
          </a:xfrm>
          <a:prstGeom prst="rect">
            <a:avLst/>
          </a:prstGeom>
          <a:noFill/>
        </p:spPr>
        <p:txBody>
          <a:bodyPr wrap="square" rtlCol="0">
            <a:spAutoFit/>
          </a:bodyPr>
          <a:lstStyle/>
          <a:p>
            <a:r>
              <a:rPr lang="en-US" sz="1200" spc="300" dirty="0">
                <a:solidFill>
                  <a:schemeClr val="bg1"/>
                </a:solidFill>
                <a:latin typeface="Source Sans Pro" panose="020B0503030403020204" pitchFamily="34" charset="0"/>
                <a:ea typeface="Source Sans Pro" panose="020B0503030403020204" pitchFamily="34" charset="0"/>
                <a:cs typeface="Lato Black" panose="020F0502020204030203" pitchFamily="34" charset="0"/>
              </a:rPr>
              <a:t>LOREM IPSUM</a:t>
            </a:r>
          </a:p>
        </p:txBody>
      </p:sp>
      <p:sp>
        <p:nvSpPr>
          <p:cNvPr id="3" name="Rectangle 2">
            <a:extLst>
              <a:ext uri="{FF2B5EF4-FFF2-40B4-BE49-F238E27FC236}">
                <a16:creationId xmlns:a16="http://schemas.microsoft.com/office/drawing/2014/main" id="{703A7083-4201-4831-9391-637E9A0E608C}"/>
              </a:ext>
            </a:extLst>
          </p:cNvPr>
          <p:cNvSpPr/>
          <p:nvPr/>
        </p:nvSpPr>
        <p:spPr>
          <a:xfrm>
            <a:off x="384070" y="5915989"/>
            <a:ext cx="1948291" cy="573490"/>
          </a:xfrm>
          <a:prstGeom prst="rect">
            <a:avLst/>
          </a:prstGeom>
        </p:spPr>
        <p:txBody>
          <a:bodyPr wrap="square">
            <a:spAutoFit/>
          </a:bodyPr>
          <a:lstStyle/>
          <a:p>
            <a:pPr algn="just">
              <a:lnSpc>
                <a:spcPct val="150000"/>
              </a:lnSpc>
            </a:pPr>
            <a:r>
              <a:rPr lang="id-ID" sz="1100" i="0" dirty="0">
                <a:solidFill>
                  <a:schemeClr val="bg1"/>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a:t>
            </a:r>
            <a:endParaRPr lang="id-ID" sz="1100" dirty="0">
              <a:solidFill>
                <a:schemeClr val="bg1"/>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4" name="TextBox 3">
            <a:extLst>
              <a:ext uri="{FF2B5EF4-FFF2-40B4-BE49-F238E27FC236}">
                <a16:creationId xmlns:a16="http://schemas.microsoft.com/office/drawing/2014/main" id="{6A1A53D7-7FC0-4E60-8E69-89A2602EF95C}"/>
              </a:ext>
            </a:extLst>
          </p:cNvPr>
          <p:cNvSpPr txBox="1"/>
          <p:nvPr/>
        </p:nvSpPr>
        <p:spPr>
          <a:xfrm>
            <a:off x="1752413" y="1846007"/>
            <a:ext cx="3934676" cy="1569660"/>
          </a:xfrm>
          <a:prstGeom prst="rect">
            <a:avLst/>
          </a:prstGeom>
          <a:noFill/>
        </p:spPr>
        <p:txBody>
          <a:bodyPr wrap="square" rtlCol="0">
            <a:spAutoFit/>
          </a:bodyPr>
          <a:lstStyle/>
          <a:p>
            <a:r>
              <a:rPr lang="en-US" sz="2400" dirty="0">
                <a:solidFill>
                  <a:schemeClr val="bg1"/>
                </a:solidFill>
                <a:latin typeface="Butler" panose="02070803080706020303" pitchFamily="18" charset="0"/>
              </a:rPr>
              <a:t>Good design is like a refrigerator—when it works, no one notices, but when it doesn’t, it sure stinks</a:t>
            </a:r>
            <a:endParaRPr lang="en-US" sz="2400" spc="600" dirty="0">
              <a:solidFill>
                <a:schemeClr val="bg1"/>
              </a:solidFill>
              <a:latin typeface="Butler" panose="02070803080706020303" pitchFamily="18" charset="0"/>
              <a:ea typeface="Lato Black" panose="020F0502020204030203" pitchFamily="34" charset="0"/>
              <a:cs typeface="Lato Black" panose="020F0502020204030203" pitchFamily="34" charset="0"/>
            </a:endParaRPr>
          </a:p>
        </p:txBody>
      </p:sp>
      <p:sp>
        <p:nvSpPr>
          <p:cNvPr id="5" name="Subtitle 2">
            <a:extLst>
              <a:ext uri="{FF2B5EF4-FFF2-40B4-BE49-F238E27FC236}">
                <a16:creationId xmlns:a16="http://schemas.microsoft.com/office/drawing/2014/main" id="{A38E1262-7B51-498B-AFA8-80707138815E}"/>
              </a:ext>
            </a:extLst>
          </p:cNvPr>
          <p:cNvSpPr txBox="1">
            <a:spLocks/>
          </p:cNvSpPr>
          <p:nvPr/>
        </p:nvSpPr>
        <p:spPr>
          <a:xfrm>
            <a:off x="7570479" y="5145593"/>
            <a:ext cx="4376356" cy="49339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chemeClr val="bg1"/>
                </a:solidFill>
                <a:latin typeface="Autumn Chant" panose="02000000000000000000" pitchFamily="50" charset="0"/>
                <a:ea typeface="Source Sans Pro" panose="020B0503030403020204" pitchFamily="34" charset="0"/>
              </a:rPr>
              <a:t>Welcome to </a:t>
            </a:r>
            <a:r>
              <a:rPr lang="en-US" sz="1800" b="1" dirty="0" err="1">
                <a:solidFill>
                  <a:schemeClr val="bg1"/>
                </a:solidFill>
                <a:latin typeface="Autumn Chant" panose="02000000000000000000" pitchFamily="50" charset="0"/>
                <a:ea typeface="Source Sans Pro" panose="020B0503030403020204" pitchFamily="34" charset="0"/>
              </a:rPr>
              <a:t>Harmoni</a:t>
            </a:r>
            <a:endParaRPr lang="en-US" sz="1800" b="1" dirty="0">
              <a:solidFill>
                <a:schemeClr val="bg1"/>
              </a:solidFill>
              <a:latin typeface="Autumn Chant" panose="02000000000000000000" pitchFamily="50" charset="0"/>
              <a:ea typeface="Source Sans Pro" panose="020B0503030403020204" pitchFamily="34" charset="0"/>
            </a:endParaRPr>
          </a:p>
        </p:txBody>
      </p:sp>
      <p:sp>
        <p:nvSpPr>
          <p:cNvPr id="9" name="Rectangle 8"/>
          <p:cNvSpPr/>
          <p:nvPr/>
        </p:nvSpPr>
        <p:spPr>
          <a:xfrm>
            <a:off x="11049000" y="1"/>
            <a:ext cx="1143000" cy="4756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图片占位符 9">
            <a:extLst>
              <a:ext uri="{FF2B5EF4-FFF2-40B4-BE49-F238E27FC236}">
                <a16:creationId xmlns:a16="http://schemas.microsoft.com/office/drawing/2014/main" id="{9111EB23-9BDC-43D9-A253-F04C3D3F233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805" b="805"/>
          <a:stretch>
            <a:fillRect/>
          </a:stretch>
        </p:blipFill>
        <p:spPr/>
      </p:pic>
    </p:spTree>
    <p:extLst>
      <p:ext uri="{BB962C8B-B14F-4D97-AF65-F5344CB8AC3E}">
        <p14:creationId xmlns:p14="http://schemas.microsoft.com/office/powerpoint/2010/main" val="7678101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47248" y="3151164"/>
            <a:ext cx="3783917" cy="2841234"/>
          </a:xfrm>
          <a:prstGeom prst="rect">
            <a:avLst/>
          </a:prstGeom>
          <a:solidFill>
            <a:schemeClr val="bg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0" name="Group 9"/>
          <p:cNvGrpSpPr/>
          <p:nvPr/>
        </p:nvGrpSpPr>
        <p:grpSpPr>
          <a:xfrm rot="5400000" flipH="1">
            <a:off x="-215629" y="1477368"/>
            <a:ext cx="1948292" cy="850490"/>
            <a:chOff x="521896" y="4142187"/>
            <a:chExt cx="1948292" cy="850490"/>
          </a:xfrm>
        </p:grpSpPr>
        <p:sp>
          <p:nvSpPr>
            <p:cNvPr id="6" name="TextBox 5">
              <a:extLst>
                <a:ext uri="{FF2B5EF4-FFF2-40B4-BE49-F238E27FC236}">
                  <a16:creationId xmlns:a16="http://schemas.microsoft.com/office/drawing/2014/main" id="{F19E32C3-7F3F-4FF8-A616-AFC389894C99}"/>
                </a:ext>
              </a:extLst>
            </p:cNvPr>
            <p:cNvSpPr txBox="1"/>
            <p:nvPr/>
          </p:nvSpPr>
          <p:spPr>
            <a:xfrm>
              <a:off x="521897" y="4142187"/>
              <a:ext cx="1948291" cy="276999"/>
            </a:xfrm>
            <a:prstGeom prst="rect">
              <a:avLst/>
            </a:prstGeom>
            <a:noFill/>
          </p:spPr>
          <p:txBody>
            <a:bodyPr wrap="square" rtlCol="0">
              <a:spAutoFit/>
            </a:bodyPr>
            <a:lstStyle/>
            <a:p>
              <a:r>
                <a:rPr lang="en-US" sz="1200" spc="300" dirty="0">
                  <a:solidFill>
                    <a:schemeClr val="tx2"/>
                  </a:solidFill>
                  <a:latin typeface="Source Sans Pro" panose="020B0503030403020204" pitchFamily="34" charset="0"/>
                  <a:ea typeface="Source Sans Pro" panose="020B0503030403020204" pitchFamily="34" charset="0"/>
                  <a:cs typeface="Lato Black" panose="020F0502020204030203" pitchFamily="34" charset="0"/>
                </a:rPr>
                <a:t>LOREM IPSUM</a:t>
              </a:r>
            </a:p>
          </p:txBody>
        </p:sp>
        <p:sp>
          <p:nvSpPr>
            <p:cNvPr id="7" name="Rectangle 6">
              <a:extLst>
                <a:ext uri="{FF2B5EF4-FFF2-40B4-BE49-F238E27FC236}">
                  <a16:creationId xmlns:a16="http://schemas.microsoft.com/office/drawing/2014/main" id="{703A7083-4201-4831-9391-637E9A0E608C}"/>
                </a:ext>
              </a:extLst>
            </p:cNvPr>
            <p:cNvSpPr/>
            <p:nvPr/>
          </p:nvSpPr>
          <p:spPr>
            <a:xfrm>
              <a:off x="521896" y="4419187"/>
              <a:ext cx="1948291" cy="57349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grpSp>
      <p:sp>
        <p:nvSpPr>
          <p:cNvPr id="8" name="TextBox 7">
            <a:extLst>
              <a:ext uri="{FF2B5EF4-FFF2-40B4-BE49-F238E27FC236}">
                <a16:creationId xmlns:a16="http://schemas.microsoft.com/office/drawing/2014/main" id="{6A1A53D7-7FC0-4E60-8E69-89A2602EF95C}"/>
              </a:ext>
            </a:extLst>
          </p:cNvPr>
          <p:cNvSpPr txBox="1"/>
          <p:nvPr/>
        </p:nvSpPr>
        <p:spPr>
          <a:xfrm>
            <a:off x="5644660" y="3602284"/>
            <a:ext cx="3386505" cy="1938992"/>
          </a:xfrm>
          <a:prstGeom prst="rect">
            <a:avLst/>
          </a:prstGeom>
          <a:noFill/>
        </p:spPr>
        <p:txBody>
          <a:bodyPr wrap="square" rtlCol="0">
            <a:spAutoFit/>
          </a:bodyPr>
          <a:lstStyle/>
          <a:p>
            <a:r>
              <a:rPr lang="en-US" sz="2400" dirty="0">
                <a:solidFill>
                  <a:schemeClr val="tx2"/>
                </a:solidFill>
                <a:latin typeface="Butler" panose="02070803080706020303" pitchFamily="18" charset="0"/>
              </a:rPr>
              <a:t>Good design is like a refrigerator—when it works, no one notices, but when it doesn’t, it sure stinks</a:t>
            </a:r>
            <a:endParaRPr lang="en-US" sz="2400" spc="600" dirty="0">
              <a:solidFill>
                <a:schemeClr val="tx2"/>
              </a:solidFill>
              <a:latin typeface="Butler" panose="02070803080706020303" pitchFamily="18" charset="0"/>
              <a:ea typeface="Lato Black" panose="020F0502020204030203" pitchFamily="34" charset="0"/>
              <a:cs typeface="Lato Black" panose="020F0502020204030203" pitchFamily="34" charset="0"/>
            </a:endParaRPr>
          </a:p>
        </p:txBody>
      </p:sp>
      <p:sp>
        <p:nvSpPr>
          <p:cNvPr id="9" name="Rectangle 8">
            <a:extLst>
              <a:ext uri="{FF2B5EF4-FFF2-40B4-BE49-F238E27FC236}">
                <a16:creationId xmlns:a16="http://schemas.microsoft.com/office/drawing/2014/main" id="{342D9BCD-AD76-4D57-B195-3E6D51B73D0C}"/>
              </a:ext>
            </a:extLst>
          </p:cNvPr>
          <p:cNvSpPr/>
          <p:nvPr/>
        </p:nvSpPr>
        <p:spPr>
          <a:xfrm>
            <a:off x="9157775" y="928467"/>
            <a:ext cx="2587540" cy="1361911"/>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11" name="Rectangle 10">
            <a:extLst>
              <a:ext uri="{FF2B5EF4-FFF2-40B4-BE49-F238E27FC236}">
                <a16:creationId xmlns:a16="http://schemas.microsoft.com/office/drawing/2014/main" id="{703A7083-4201-4831-9391-637E9A0E608C}"/>
              </a:ext>
            </a:extLst>
          </p:cNvPr>
          <p:cNvSpPr/>
          <p:nvPr/>
        </p:nvSpPr>
        <p:spPr>
          <a:xfrm rot="5400000" flipH="1">
            <a:off x="-354130" y="4731508"/>
            <a:ext cx="1948291" cy="57349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12" name="Rectangle 11">
            <a:extLst>
              <a:ext uri="{FF2B5EF4-FFF2-40B4-BE49-F238E27FC236}">
                <a16:creationId xmlns:a16="http://schemas.microsoft.com/office/drawing/2014/main" id="{703A7083-4201-4831-9391-637E9A0E608C}"/>
              </a:ext>
            </a:extLst>
          </p:cNvPr>
          <p:cNvSpPr/>
          <p:nvPr/>
        </p:nvSpPr>
        <p:spPr>
          <a:xfrm flipH="1">
            <a:off x="5849722" y="928466"/>
            <a:ext cx="1282598" cy="573490"/>
          </a:xfrm>
          <a:prstGeom prst="rect">
            <a:avLst/>
          </a:prstGeom>
        </p:spPr>
        <p:txBody>
          <a:bodyPr wrap="square">
            <a:spAutoFit/>
          </a:bodyPr>
          <a:lstStyle/>
          <a:p>
            <a:pPr>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pic>
        <p:nvPicPr>
          <p:cNvPr id="13" name="图片占位符 12">
            <a:extLst>
              <a:ext uri="{FF2B5EF4-FFF2-40B4-BE49-F238E27FC236}">
                <a16:creationId xmlns:a16="http://schemas.microsoft.com/office/drawing/2014/main" id="{BA01F89D-6117-47D6-B7FE-AD534062785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310" r="8310"/>
          <a:stretch>
            <a:fillRect/>
          </a:stretch>
        </p:blipFill>
        <p:spPr/>
      </p:pic>
      <p:pic>
        <p:nvPicPr>
          <p:cNvPr id="19" name="图片占位符 18">
            <a:extLst>
              <a:ext uri="{FF2B5EF4-FFF2-40B4-BE49-F238E27FC236}">
                <a16:creationId xmlns:a16="http://schemas.microsoft.com/office/drawing/2014/main" id="{C5720BBD-E84C-48C8-AB36-86CA1DBF7283}"/>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7309" b="17309"/>
          <a:stretch>
            <a:fillRect/>
          </a:stretch>
        </p:blipFill>
        <p:spPr/>
      </p:pic>
    </p:spTree>
    <p:extLst>
      <p:ext uri="{BB962C8B-B14F-4D97-AF65-F5344CB8AC3E}">
        <p14:creationId xmlns:p14="http://schemas.microsoft.com/office/powerpoint/2010/main" val="42798186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2D9BCD-AD76-4D57-B195-3E6D51B73D0C}"/>
              </a:ext>
            </a:extLst>
          </p:cNvPr>
          <p:cNvSpPr/>
          <p:nvPr/>
        </p:nvSpPr>
        <p:spPr>
          <a:xfrm>
            <a:off x="3798200" y="5348416"/>
            <a:ext cx="1617861" cy="85408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4" name="TextBox 3"/>
          <p:cNvSpPr txBox="1"/>
          <p:nvPr/>
        </p:nvSpPr>
        <p:spPr>
          <a:xfrm>
            <a:off x="3904964" y="5100591"/>
            <a:ext cx="1511098" cy="276999"/>
          </a:xfrm>
          <a:prstGeom prst="rect">
            <a:avLst/>
          </a:prstGeom>
          <a:noFill/>
        </p:spPr>
        <p:txBody>
          <a:bodyPr wrap="square" lIns="0" tIns="0" rIns="91440" bIns="0" rtlCol="0">
            <a:spAutoFit/>
          </a:bodyPr>
          <a:lstStyle/>
          <a:p>
            <a:pPr algn="just">
              <a:lnSpc>
                <a:spcPct val="150000"/>
              </a:lnSpc>
            </a:pPr>
            <a:r>
              <a:rPr lang="en-US" sz="1200" b="1" dirty="0">
                <a:solidFill>
                  <a:schemeClr val="tx2">
                    <a:alpha val="60000"/>
                  </a:schemeClr>
                </a:solidFill>
                <a:latin typeface="Source Sans Pro" panose="020B0503030403020204" pitchFamily="34" charset="0"/>
                <a:ea typeface="Source Sans Pro" panose="020B0503030403020204" pitchFamily="34" charset="0"/>
                <a:cs typeface="Titillium" charset="0"/>
              </a:rPr>
              <a:t>About us.</a:t>
            </a:r>
          </a:p>
        </p:txBody>
      </p:sp>
      <p:sp>
        <p:nvSpPr>
          <p:cNvPr id="5" name="Rectangle 4">
            <a:extLst>
              <a:ext uri="{FF2B5EF4-FFF2-40B4-BE49-F238E27FC236}">
                <a16:creationId xmlns:a16="http://schemas.microsoft.com/office/drawing/2014/main" id="{342D9BCD-AD76-4D57-B195-3E6D51B73D0C}"/>
              </a:ext>
            </a:extLst>
          </p:cNvPr>
          <p:cNvSpPr/>
          <p:nvPr/>
        </p:nvSpPr>
        <p:spPr>
          <a:xfrm>
            <a:off x="5960479" y="5348416"/>
            <a:ext cx="1617861" cy="85408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6" name="TextBox 5"/>
          <p:cNvSpPr txBox="1"/>
          <p:nvPr/>
        </p:nvSpPr>
        <p:spPr>
          <a:xfrm>
            <a:off x="6067243" y="5100591"/>
            <a:ext cx="1511098" cy="276999"/>
          </a:xfrm>
          <a:prstGeom prst="rect">
            <a:avLst/>
          </a:prstGeom>
          <a:noFill/>
        </p:spPr>
        <p:txBody>
          <a:bodyPr wrap="square" lIns="0" tIns="0" rIns="91440" bIns="0" rtlCol="0">
            <a:spAutoFit/>
          </a:bodyPr>
          <a:lstStyle/>
          <a:p>
            <a:pPr algn="just">
              <a:lnSpc>
                <a:spcPct val="150000"/>
              </a:lnSpc>
            </a:pPr>
            <a:r>
              <a:rPr lang="en-US" sz="1200" b="1" dirty="0">
                <a:solidFill>
                  <a:schemeClr val="tx2">
                    <a:alpha val="60000"/>
                  </a:schemeClr>
                </a:solidFill>
                <a:latin typeface="Source Sans Pro" panose="020B0503030403020204" pitchFamily="34" charset="0"/>
                <a:ea typeface="Source Sans Pro" panose="020B0503030403020204" pitchFamily="34" charset="0"/>
                <a:cs typeface="Titillium" charset="0"/>
              </a:rPr>
              <a:t>About us.</a:t>
            </a:r>
          </a:p>
        </p:txBody>
      </p:sp>
      <p:sp>
        <p:nvSpPr>
          <p:cNvPr id="7" name="Rectangle 6">
            <a:extLst>
              <a:ext uri="{FF2B5EF4-FFF2-40B4-BE49-F238E27FC236}">
                <a16:creationId xmlns:a16="http://schemas.microsoft.com/office/drawing/2014/main" id="{342D9BCD-AD76-4D57-B195-3E6D51B73D0C}"/>
              </a:ext>
            </a:extLst>
          </p:cNvPr>
          <p:cNvSpPr/>
          <p:nvPr/>
        </p:nvSpPr>
        <p:spPr>
          <a:xfrm>
            <a:off x="8229522" y="5348416"/>
            <a:ext cx="1617861" cy="85408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8" name="TextBox 7"/>
          <p:cNvSpPr txBox="1"/>
          <p:nvPr/>
        </p:nvSpPr>
        <p:spPr>
          <a:xfrm>
            <a:off x="8336286" y="5100591"/>
            <a:ext cx="1511098" cy="276999"/>
          </a:xfrm>
          <a:prstGeom prst="rect">
            <a:avLst/>
          </a:prstGeom>
          <a:noFill/>
        </p:spPr>
        <p:txBody>
          <a:bodyPr wrap="square" lIns="0" tIns="0" rIns="91440" bIns="0" rtlCol="0">
            <a:spAutoFit/>
          </a:bodyPr>
          <a:lstStyle/>
          <a:p>
            <a:pPr algn="just">
              <a:lnSpc>
                <a:spcPct val="150000"/>
              </a:lnSpc>
            </a:pPr>
            <a:r>
              <a:rPr lang="en-US" sz="1200" b="1" dirty="0">
                <a:solidFill>
                  <a:schemeClr val="tx2">
                    <a:alpha val="60000"/>
                  </a:schemeClr>
                </a:solidFill>
                <a:latin typeface="Source Sans Pro" panose="020B0503030403020204" pitchFamily="34" charset="0"/>
                <a:ea typeface="Source Sans Pro" panose="020B0503030403020204" pitchFamily="34" charset="0"/>
                <a:cs typeface="Titillium" charset="0"/>
              </a:rPr>
              <a:t>About us.</a:t>
            </a:r>
          </a:p>
        </p:txBody>
      </p:sp>
      <p:sp>
        <p:nvSpPr>
          <p:cNvPr id="9" name="TextBox 8">
            <a:extLst>
              <a:ext uri="{FF2B5EF4-FFF2-40B4-BE49-F238E27FC236}">
                <a16:creationId xmlns:a16="http://schemas.microsoft.com/office/drawing/2014/main" id="{6A1A53D7-7FC0-4E60-8E69-89A2602EF95C}"/>
              </a:ext>
            </a:extLst>
          </p:cNvPr>
          <p:cNvSpPr txBox="1"/>
          <p:nvPr/>
        </p:nvSpPr>
        <p:spPr>
          <a:xfrm>
            <a:off x="594358" y="1070099"/>
            <a:ext cx="2570433" cy="2677656"/>
          </a:xfrm>
          <a:prstGeom prst="rect">
            <a:avLst/>
          </a:prstGeom>
          <a:noFill/>
        </p:spPr>
        <p:txBody>
          <a:bodyPr wrap="square" rtlCol="0">
            <a:spAutoFit/>
          </a:bodyPr>
          <a:lstStyle/>
          <a:p>
            <a:r>
              <a:rPr lang="en-US" sz="2400" dirty="0">
                <a:solidFill>
                  <a:schemeClr val="tx2"/>
                </a:solidFill>
                <a:latin typeface="Butler" panose="02070803080706020303" pitchFamily="18" charset="0"/>
              </a:rPr>
              <a:t>Good design is like a refrigerator—when it works, no one notices, but when it doesn’t, it sure stinks</a:t>
            </a:r>
            <a:endParaRPr lang="en-US" sz="2400" spc="600" dirty="0">
              <a:solidFill>
                <a:schemeClr val="tx2"/>
              </a:solidFill>
              <a:latin typeface="Butler" panose="02070803080706020303" pitchFamily="18" charset="0"/>
              <a:ea typeface="Lato Black" panose="020F0502020204030203" pitchFamily="34" charset="0"/>
              <a:cs typeface="Lato Black" panose="020F0502020204030203" pitchFamily="34" charset="0"/>
            </a:endParaRPr>
          </a:p>
        </p:txBody>
      </p:sp>
      <p:sp>
        <p:nvSpPr>
          <p:cNvPr id="10" name="Shape 3613"/>
          <p:cNvSpPr/>
          <p:nvPr/>
        </p:nvSpPr>
        <p:spPr>
          <a:xfrm>
            <a:off x="6494092" y="251700"/>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2"/>
          </a:solidFill>
          <a:ln w="12700">
            <a:miter lim="400000"/>
          </a:ln>
        </p:spPr>
        <p:txBody>
          <a:bodyPr lIns="38100" tIns="38100" rIns="38100" bIns="38100" anchor="ctr"/>
          <a:lstStyle/>
          <a:p>
            <a:endParaRPr>
              <a:solidFill>
                <a:prstClr val="black"/>
              </a:solidFill>
            </a:endParaRPr>
          </a:p>
        </p:txBody>
      </p:sp>
      <p:sp>
        <p:nvSpPr>
          <p:cNvPr id="11" name="Subtitle 2">
            <a:extLst>
              <a:ext uri="{FF2B5EF4-FFF2-40B4-BE49-F238E27FC236}">
                <a16:creationId xmlns:a16="http://schemas.microsoft.com/office/drawing/2014/main" id="{A38E1262-7B51-498B-AFA8-80707138815E}"/>
              </a:ext>
            </a:extLst>
          </p:cNvPr>
          <p:cNvSpPr txBox="1">
            <a:spLocks/>
          </p:cNvSpPr>
          <p:nvPr/>
        </p:nvSpPr>
        <p:spPr>
          <a:xfrm>
            <a:off x="6952297" y="251700"/>
            <a:ext cx="3499215" cy="40968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400" b="1" dirty="0">
                <a:solidFill>
                  <a:schemeClr val="tx2"/>
                </a:solidFill>
                <a:latin typeface="Autumn Chant" panose="02000000000000000000" pitchFamily="50" charset="0"/>
                <a:ea typeface="Source Sans Pro" panose="020B0503030403020204" pitchFamily="34" charset="0"/>
              </a:rPr>
              <a:t>Lorem Ipsum Dolor</a:t>
            </a:r>
          </a:p>
        </p:txBody>
      </p:sp>
      <p:pic>
        <p:nvPicPr>
          <p:cNvPr id="14" name="图片占位符 13">
            <a:extLst>
              <a:ext uri="{FF2B5EF4-FFF2-40B4-BE49-F238E27FC236}">
                <a16:creationId xmlns:a16="http://schemas.microsoft.com/office/drawing/2014/main" id="{22568F8B-8EE1-47F3-B5A1-FB7B56AFD5B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5722" b="25722"/>
          <a:stretch>
            <a:fillRect/>
          </a:stretch>
        </p:blipFill>
        <p:spPr/>
      </p:pic>
    </p:spTree>
    <p:extLst>
      <p:ext uri="{BB962C8B-B14F-4D97-AF65-F5344CB8AC3E}">
        <p14:creationId xmlns:p14="http://schemas.microsoft.com/office/powerpoint/2010/main" val="35570568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a:extLst>
              <a:ext uri="{FF2B5EF4-FFF2-40B4-BE49-F238E27FC236}">
                <a16:creationId xmlns:a16="http://schemas.microsoft.com/office/drawing/2014/main" id="{CCEEA4F1-75B0-4770-A545-16DAFDDCEDB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5712" r="5712"/>
          <a:stretch>
            <a:fillRect/>
          </a:stretch>
        </p:blipFill>
        <p:spPr/>
      </p:pic>
      <p:sp>
        <p:nvSpPr>
          <p:cNvPr id="3" name="TextBox 2">
            <a:extLst>
              <a:ext uri="{FF2B5EF4-FFF2-40B4-BE49-F238E27FC236}">
                <a16:creationId xmlns:a16="http://schemas.microsoft.com/office/drawing/2014/main" id="{6A1A53D7-7FC0-4E60-8E69-89A2602EF95C}"/>
              </a:ext>
            </a:extLst>
          </p:cNvPr>
          <p:cNvSpPr txBox="1"/>
          <p:nvPr/>
        </p:nvSpPr>
        <p:spPr>
          <a:xfrm>
            <a:off x="1002320" y="1043971"/>
            <a:ext cx="3611883" cy="1569660"/>
          </a:xfrm>
          <a:prstGeom prst="rect">
            <a:avLst/>
          </a:prstGeom>
          <a:noFill/>
        </p:spPr>
        <p:txBody>
          <a:bodyPr wrap="square" rtlCol="0">
            <a:spAutoFit/>
          </a:bodyPr>
          <a:lstStyle/>
          <a:p>
            <a:r>
              <a:rPr lang="en-US" sz="4800" dirty="0">
                <a:solidFill>
                  <a:schemeClr val="accent5"/>
                </a:solidFill>
                <a:latin typeface="Butler" panose="02070803080706020303" pitchFamily="18" charset="0"/>
              </a:rPr>
              <a:t>Let’s Talk</a:t>
            </a:r>
          </a:p>
          <a:p>
            <a:r>
              <a:rPr lang="en-US" sz="4800" dirty="0" err="1">
                <a:solidFill>
                  <a:schemeClr val="accent5"/>
                </a:solidFill>
                <a:latin typeface="Butler" panose="02070803080706020303" pitchFamily="18" charset="0"/>
                <a:ea typeface="Lato Black" panose="020F0502020204030203" pitchFamily="34" charset="0"/>
                <a:cs typeface="Lato Black" panose="020F0502020204030203" pitchFamily="34" charset="0"/>
              </a:rPr>
              <a:t>AboutWork</a:t>
            </a:r>
            <a:endParaRPr lang="en-US" sz="4800" dirty="0">
              <a:solidFill>
                <a:schemeClr val="accent5"/>
              </a:solidFill>
              <a:latin typeface="Butler" panose="02070803080706020303" pitchFamily="18" charset="0"/>
              <a:ea typeface="Lato Black" panose="020F0502020204030203" pitchFamily="34" charset="0"/>
              <a:cs typeface="Lato Black" panose="020F0502020204030203" pitchFamily="34" charset="0"/>
            </a:endParaRPr>
          </a:p>
        </p:txBody>
      </p:sp>
      <p:sp>
        <p:nvSpPr>
          <p:cNvPr id="10" name="Rectangle 9">
            <a:extLst>
              <a:ext uri="{FF2B5EF4-FFF2-40B4-BE49-F238E27FC236}">
                <a16:creationId xmlns:a16="http://schemas.microsoft.com/office/drawing/2014/main" id="{342D9BCD-AD76-4D57-B195-3E6D51B73D0C}"/>
              </a:ext>
            </a:extLst>
          </p:cNvPr>
          <p:cNvSpPr/>
          <p:nvPr/>
        </p:nvSpPr>
        <p:spPr>
          <a:xfrm>
            <a:off x="6136884" y="1623785"/>
            <a:ext cx="2430341" cy="237144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a:t>
            </a:r>
            <a:r>
              <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a:t>
            </a:r>
          </a:p>
        </p:txBody>
      </p:sp>
      <p:sp>
        <p:nvSpPr>
          <p:cNvPr id="12" name="Rectangle 11">
            <a:extLst>
              <a:ext uri="{FF2B5EF4-FFF2-40B4-BE49-F238E27FC236}">
                <a16:creationId xmlns:a16="http://schemas.microsoft.com/office/drawing/2014/main" id="{703A7083-4201-4831-9391-637E9A0E608C}"/>
              </a:ext>
            </a:extLst>
          </p:cNvPr>
          <p:cNvSpPr/>
          <p:nvPr/>
        </p:nvSpPr>
        <p:spPr>
          <a:xfrm>
            <a:off x="6136884" y="5920474"/>
            <a:ext cx="1304925" cy="600164"/>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13" name="Rectangle 12">
            <a:extLst>
              <a:ext uri="{FF2B5EF4-FFF2-40B4-BE49-F238E27FC236}">
                <a16:creationId xmlns:a16="http://schemas.microsoft.com/office/drawing/2014/main" id="{342D9BCD-AD76-4D57-B195-3E6D51B73D0C}"/>
              </a:ext>
            </a:extLst>
          </p:cNvPr>
          <p:cNvSpPr/>
          <p:nvPr/>
        </p:nvSpPr>
        <p:spPr>
          <a:xfrm>
            <a:off x="8809746" y="1623785"/>
            <a:ext cx="2430341" cy="2377574"/>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a:t>
            </a:r>
            <a:endParaRPr lang="en-US"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endParaRPr>
          </a:p>
          <a:p>
            <a:pPr algn="just">
              <a:lnSpc>
                <a:spcPct val="150000"/>
              </a:lnSpc>
            </a:pPr>
            <a:r>
              <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Lorem ipsum dolor sit amet</a:t>
            </a:r>
          </a:p>
        </p:txBody>
      </p:sp>
      <p:sp>
        <p:nvSpPr>
          <p:cNvPr id="15" name="Rectangle 14">
            <a:extLst>
              <a:ext uri="{FF2B5EF4-FFF2-40B4-BE49-F238E27FC236}">
                <a16:creationId xmlns:a16="http://schemas.microsoft.com/office/drawing/2014/main" id="{342D9BCD-AD76-4D57-B195-3E6D51B73D0C}"/>
              </a:ext>
            </a:extLst>
          </p:cNvPr>
          <p:cNvSpPr/>
          <p:nvPr/>
        </p:nvSpPr>
        <p:spPr>
          <a:xfrm>
            <a:off x="6136884" y="4812478"/>
            <a:ext cx="1304925" cy="1107996"/>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16" name="TextBox 15"/>
          <p:cNvSpPr txBox="1"/>
          <p:nvPr/>
        </p:nvSpPr>
        <p:spPr>
          <a:xfrm>
            <a:off x="6243648" y="4564653"/>
            <a:ext cx="1511098" cy="276999"/>
          </a:xfrm>
          <a:prstGeom prst="rect">
            <a:avLst/>
          </a:prstGeom>
          <a:noFill/>
        </p:spPr>
        <p:txBody>
          <a:bodyPr wrap="square" lIns="0" tIns="0" rIns="91440" bIns="0" rtlCol="0">
            <a:spAutoFit/>
          </a:bodyPr>
          <a:lstStyle/>
          <a:p>
            <a:pPr algn="just">
              <a:lnSpc>
                <a:spcPct val="150000"/>
              </a:lnSpc>
            </a:pPr>
            <a:r>
              <a:rPr lang="en-US" sz="1200" b="1" dirty="0">
                <a:solidFill>
                  <a:schemeClr val="tx2">
                    <a:alpha val="60000"/>
                  </a:schemeClr>
                </a:solidFill>
                <a:latin typeface="Source Sans Pro" panose="020B0503030403020204" pitchFamily="34" charset="0"/>
                <a:ea typeface="Source Sans Pro" panose="020B0503030403020204" pitchFamily="34" charset="0"/>
                <a:cs typeface="Titillium" charset="0"/>
              </a:rPr>
              <a:t>About us.</a:t>
            </a:r>
          </a:p>
        </p:txBody>
      </p:sp>
      <p:sp>
        <p:nvSpPr>
          <p:cNvPr id="17" name="Rectangle 16">
            <a:extLst>
              <a:ext uri="{FF2B5EF4-FFF2-40B4-BE49-F238E27FC236}">
                <a16:creationId xmlns:a16="http://schemas.microsoft.com/office/drawing/2014/main" id="{703A7083-4201-4831-9391-637E9A0E608C}"/>
              </a:ext>
            </a:extLst>
          </p:cNvPr>
          <p:cNvSpPr/>
          <p:nvPr/>
        </p:nvSpPr>
        <p:spPr>
          <a:xfrm>
            <a:off x="1561635" y="5620392"/>
            <a:ext cx="1304925" cy="600164"/>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Tree>
    <p:extLst>
      <p:ext uri="{BB962C8B-B14F-4D97-AF65-F5344CB8AC3E}">
        <p14:creationId xmlns:p14="http://schemas.microsoft.com/office/powerpoint/2010/main" val="4334384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C729C9-E8A1-4379-9073-5243B00D3FD0}"/>
              </a:ext>
            </a:extLst>
          </p:cNvPr>
          <p:cNvSpPr txBox="1">
            <a:spLocks/>
          </p:cNvSpPr>
          <p:nvPr/>
        </p:nvSpPr>
        <p:spPr>
          <a:xfrm>
            <a:off x="1505167" y="1501784"/>
            <a:ext cx="2940066" cy="5688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dirty="0">
                <a:solidFill>
                  <a:schemeClr val="tx2"/>
                </a:solidFill>
                <a:latin typeface="Butler" panose="02070803080706020303" pitchFamily="18" charset="0"/>
              </a:rPr>
              <a:t>Influencer</a:t>
            </a:r>
          </a:p>
        </p:txBody>
      </p:sp>
      <p:sp>
        <p:nvSpPr>
          <p:cNvPr id="4" name="TextBox 3">
            <a:extLst>
              <a:ext uri="{FF2B5EF4-FFF2-40B4-BE49-F238E27FC236}">
                <a16:creationId xmlns:a16="http://schemas.microsoft.com/office/drawing/2014/main" id="{6A1A53D7-7FC0-4E60-8E69-89A2602EF95C}"/>
              </a:ext>
            </a:extLst>
          </p:cNvPr>
          <p:cNvSpPr txBox="1"/>
          <p:nvPr/>
        </p:nvSpPr>
        <p:spPr>
          <a:xfrm>
            <a:off x="5230724" y="2523240"/>
            <a:ext cx="6164105" cy="1200329"/>
          </a:xfrm>
          <a:prstGeom prst="rect">
            <a:avLst/>
          </a:prstGeom>
          <a:noFill/>
        </p:spPr>
        <p:txBody>
          <a:bodyPr wrap="square" rtlCol="0">
            <a:spAutoFit/>
          </a:bodyPr>
          <a:lstStyle/>
          <a:p>
            <a:pPr algn="just"/>
            <a:r>
              <a:rPr lang="en-US" sz="2400" dirty="0">
                <a:solidFill>
                  <a:schemeClr val="tx2"/>
                </a:solidFill>
                <a:latin typeface="Butler" panose="02070803080706020303" pitchFamily="18" charset="0"/>
              </a:rPr>
              <a:t>Good design is like a refrigerator when it works, no one notices, but when it doesn’t, it sure stinks</a:t>
            </a:r>
            <a:endParaRPr lang="en-US" sz="2400" spc="600" dirty="0">
              <a:solidFill>
                <a:schemeClr val="tx2"/>
              </a:solidFill>
              <a:latin typeface="Butler" panose="02070803080706020303" pitchFamily="18" charset="0"/>
              <a:ea typeface="Lato Black" panose="020F0502020204030203" pitchFamily="34" charset="0"/>
              <a:cs typeface="Lato Black" panose="020F0502020204030203" pitchFamily="34" charset="0"/>
            </a:endParaRPr>
          </a:p>
        </p:txBody>
      </p:sp>
      <p:sp>
        <p:nvSpPr>
          <p:cNvPr id="7" name="Rectangle 6">
            <a:extLst>
              <a:ext uri="{FF2B5EF4-FFF2-40B4-BE49-F238E27FC236}">
                <a16:creationId xmlns:a16="http://schemas.microsoft.com/office/drawing/2014/main" id="{342D9BCD-AD76-4D57-B195-3E6D51B73D0C}"/>
              </a:ext>
            </a:extLst>
          </p:cNvPr>
          <p:cNvSpPr/>
          <p:nvPr/>
        </p:nvSpPr>
        <p:spPr>
          <a:xfrm>
            <a:off x="5230724" y="4052386"/>
            <a:ext cx="2886334" cy="2123658"/>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a:t>
            </a:r>
            <a:r>
              <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a:t>
            </a:r>
          </a:p>
        </p:txBody>
      </p:sp>
      <p:sp>
        <p:nvSpPr>
          <p:cNvPr id="8" name="Rectangle 7">
            <a:extLst>
              <a:ext uri="{FF2B5EF4-FFF2-40B4-BE49-F238E27FC236}">
                <a16:creationId xmlns:a16="http://schemas.microsoft.com/office/drawing/2014/main" id="{342D9BCD-AD76-4D57-B195-3E6D51B73D0C}"/>
              </a:ext>
            </a:extLst>
          </p:cNvPr>
          <p:cNvSpPr/>
          <p:nvPr/>
        </p:nvSpPr>
        <p:spPr>
          <a:xfrm>
            <a:off x="8466290" y="4052386"/>
            <a:ext cx="2928539" cy="2123658"/>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a:t>
            </a:r>
            <a:r>
              <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a:t>
            </a:r>
          </a:p>
        </p:txBody>
      </p:sp>
      <p:sp>
        <p:nvSpPr>
          <p:cNvPr id="9" name="Shape 3613"/>
          <p:cNvSpPr/>
          <p:nvPr/>
        </p:nvSpPr>
        <p:spPr>
          <a:xfrm>
            <a:off x="7658853" y="42051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2"/>
          </a:solidFill>
          <a:ln w="12700">
            <a:miter lim="400000"/>
          </a:ln>
        </p:spPr>
        <p:txBody>
          <a:bodyPr lIns="38100" tIns="38100" rIns="38100" bIns="38100" anchor="ctr"/>
          <a:lstStyle/>
          <a:p>
            <a:endParaRPr>
              <a:solidFill>
                <a:prstClr val="black"/>
              </a:solidFill>
            </a:endParaRPr>
          </a:p>
        </p:txBody>
      </p:sp>
      <p:sp>
        <p:nvSpPr>
          <p:cNvPr id="10" name="Subtitle 2">
            <a:extLst>
              <a:ext uri="{FF2B5EF4-FFF2-40B4-BE49-F238E27FC236}">
                <a16:creationId xmlns:a16="http://schemas.microsoft.com/office/drawing/2014/main" id="{A38E1262-7B51-498B-AFA8-80707138815E}"/>
              </a:ext>
            </a:extLst>
          </p:cNvPr>
          <p:cNvSpPr txBox="1">
            <a:spLocks/>
          </p:cNvSpPr>
          <p:nvPr/>
        </p:nvSpPr>
        <p:spPr>
          <a:xfrm>
            <a:off x="8117058" y="420513"/>
            <a:ext cx="3499215" cy="40968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400" b="1" dirty="0">
                <a:solidFill>
                  <a:schemeClr val="tx2"/>
                </a:solidFill>
                <a:latin typeface="Autumn Chant" panose="02000000000000000000" pitchFamily="50" charset="0"/>
                <a:ea typeface="Source Sans Pro" panose="020B0503030403020204" pitchFamily="34" charset="0"/>
              </a:rPr>
              <a:t>Lorem Ipsum Dolor</a:t>
            </a:r>
          </a:p>
        </p:txBody>
      </p:sp>
      <p:pic>
        <p:nvPicPr>
          <p:cNvPr id="11" name="图片占位符 10">
            <a:extLst>
              <a:ext uri="{FF2B5EF4-FFF2-40B4-BE49-F238E27FC236}">
                <a16:creationId xmlns:a16="http://schemas.microsoft.com/office/drawing/2014/main" id="{018B96FC-A510-40F7-A807-50781594548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646" r="6646"/>
          <a:stretch>
            <a:fillRect/>
          </a:stretch>
        </p:blipFill>
        <p:spPr/>
      </p:pic>
    </p:spTree>
    <p:extLst>
      <p:ext uri="{BB962C8B-B14F-4D97-AF65-F5344CB8AC3E}">
        <p14:creationId xmlns:p14="http://schemas.microsoft.com/office/powerpoint/2010/main" val="24530149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0C729C9-E8A1-4379-9073-5243B00D3FD0}"/>
              </a:ext>
            </a:extLst>
          </p:cNvPr>
          <p:cNvSpPr txBox="1">
            <a:spLocks/>
          </p:cNvSpPr>
          <p:nvPr/>
        </p:nvSpPr>
        <p:spPr>
          <a:xfrm>
            <a:off x="612541" y="2067291"/>
            <a:ext cx="2940066" cy="5688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dirty="0">
                <a:solidFill>
                  <a:schemeClr val="accent5"/>
                </a:solidFill>
                <a:latin typeface="Butler" panose="02070803080706020303" pitchFamily="18" charset="0"/>
              </a:rPr>
              <a:t>Testimonial</a:t>
            </a:r>
          </a:p>
        </p:txBody>
      </p:sp>
      <p:cxnSp>
        <p:nvCxnSpPr>
          <p:cNvPr id="6" name="Straight Connector 5"/>
          <p:cNvCxnSpPr/>
          <p:nvPr/>
        </p:nvCxnSpPr>
        <p:spPr>
          <a:xfrm>
            <a:off x="3970875" y="1955409"/>
            <a:ext cx="0" cy="4149969"/>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42D9BCD-AD76-4D57-B195-3E6D51B73D0C}"/>
              </a:ext>
            </a:extLst>
          </p:cNvPr>
          <p:cNvSpPr/>
          <p:nvPr/>
        </p:nvSpPr>
        <p:spPr>
          <a:xfrm>
            <a:off x="612541" y="4261851"/>
            <a:ext cx="2859966" cy="1615827"/>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cxnSp>
        <p:nvCxnSpPr>
          <p:cNvPr id="11" name="Straight Connector 10"/>
          <p:cNvCxnSpPr/>
          <p:nvPr/>
        </p:nvCxnSpPr>
        <p:spPr>
          <a:xfrm>
            <a:off x="6207638" y="1955409"/>
            <a:ext cx="0" cy="41499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59995" y="1955409"/>
            <a:ext cx="0" cy="4149969"/>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42D9BCD-AD76-4D57-B195-3E6D51B73D0C}"/>
              </a:ext>
            </a:extLst>
          </p:cNvPr>
          <p:cNvSpPr/>
          <p:nvPr/>
        </p:nvSpPr>
        <p:spPr>
          <a:xfrm>
            <a:off x="4179433" y="3430229"/>
            <a:ext cx="1617861" cy="573490"/>
          </a:xfrm>
          <a:prstGeom prst="rect">
            <a:avLst/>
          </a:prstGeom>
        </p:spPr>
        <p:txBody>
          <a:bodyPr wrap="square">
            <a:spAutoFit/>
          </a:bodyPr>
          <a:lstStyle/>
          <a:p>
            <a:pPr algn="just">
              <a:lnSpc>
                <a:spcPct val="150000"/>
              </a:lnSpc>
            </a:pPr>
            <a:r>
              <a:rPr lang="id-ID" sz="1100" b="1"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a:t>
            </a:r>
            <a:endParaRPr lang="id-ID" sz="1100" b="1"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16" name="Rectangle 15">
            <a:extLst>
              <a:ext uri="{FF2B5EF4-FFF2-40B4-BE49-F238E27FC236}">
                <a16:creationId xmlns:a16="http://schemas.microsoft.com/office/drawing/2014/main" id="{342D9BCD-AD76-4D57-B195-3E6D51B73D0C}"/>
              </a:ext>
            </a:extLst>
          </p:cNvPr>
          <p:cNvSpPr/>
          <p:nvPr/>
        </p:nvSpPr>
        <p:spPr>
          <a:xfrm>
            <a:off x="4179433" y="2209114"/>
            <a:ext cx="1943799" cy="85408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17" name="Rectangle 16">
            <a:extLst>
              <a:ext uri="{FF2B5EF4-FFF2-40B4-BE49-F238E27FC236}">
                <a16:creationId xmlns:a16="http://schemas.microsoft.com/office/drawing/2014/main" id="{342D9BCD-AD76-4D57-B195-3E6D51B73D0C}"/>
              </a:ext>
            </a:extLst>
          </p:cNvPr>
          <p:cNvSpPr/>
          <p:nvPr/>
        </p:nvSpPr>
        <p:spPr>
          <a:xfrm>
            <a:off x="8633696" y="3430229"/>
            <a:ext cx="1617861" cy="573490"/>
          </a:xfrm>
          <a:prstGeom prst="rect">
            <a:avLst/>
          </a:prstGeom>
        </p:spPr>
        <p:txBody>
          <a:bodyPr wrap="square">
            <a:spAutoFit/>
          </a:bodyPr>
          <a:lstStyle/>
          <a:p>
            <a:pPr algn="just">
              <a:lnSpc>
                <a:spcPct val="150000"/>
              </a:lnSpc>
            </a:pPr>
            <a:r>
              <a:rPr lang="id-ID" sz="1100" b="1"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a:t>
            </a:r>
            <a:endParaRPr lang="id-ID" sz="1100" b="1"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18" name="Rectangle 17">
            <a:extLst>
              <a:ext uri="{FF2B5EF4-FFF2-40B4-BE49-F238E27FC236}">
                <a16:creationId xmlns:a16="http://schemas.microsoft.com/office/drawing/2014/main" id="{342D9BCD-AD76-4D57-B195-3E6D51B73D0C}"/>
              </a:ext>
            </a:extLst>
          </p:cNvPr>
          <p:cNvSpPr/>
          <p:nvPr/>
        </p:nvSpPr>
        <p:spPr>
          <a:xfrm>
            <a:off x="8582620" y="2209114"/>
            <a:ext cx="1943799" cy="85408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19" name="Rectangle 18">
            <a:extLst>
              <a:ext uri="{FF2B5EF4-FFF2-40B4-BE49-F238E27FC236}">
                <a16:creationId xmlns:a16="http://schemas.microsoft.com/office/drawing/2014/main" id="{342D9BCD-AD76-4D57-B195-3E6D51B73D0C}"/>
              </a:ext>
            </a:extLst>
          </p:cNvPr>
          <p:cNvSpPr/>
          <p:nvPr/>
        </p:nvSpPr>
        <p:spPr>
          <a:xfrm>
            <a:off x="6338036" y="5461864"/>
            <a:ext cx="1617861" cy="573490"/>
          </a:xfrm>
          <a:prstGeom prst="rect">
            <a:avLst/>
          </a:prstGeom>
        </p:spPr>
        <p:txBody>
          <a:bodyPr wrap="square">
            <a:spAutoFit/>
          </a:bodyPr>
          <a:lstStyle/>
          <a:p>
            <a:pPr algn="just">
              <a:lnSpc>
                <a:spcPct val="150000"/>
              </a:lnSpc>
            </a:pPr>
            <a:r>
              <a:rPr lang="id-ID" sz="1100" b="1"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a:t>
            </a:r>
            <a:endParaRPr lang="id-ID" sz="1100" b="1"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20" name="Rectangle 19">
            <a:extLst>
              <a:ext uri="{FF2B5EF4-FFF2-40B4-BE49-F238E27FC236}">
                <a16:creationId xmlns:a16="http://schemas.microsoft.com/office/drawing/2014/main" id="{342D9BCD-AD76-4D57-B195-3E6D51B73D0C}"/>
              </a:ext>
            </a:extLst>
          </p:cNvPr>
          <p:cNvSpPr/>
          <p:nvPr/>
        </p:nvSpPr>
        <p:spPr>
          <a:xfrm>
            <a:off x="6338036" y="4240749"/>
            <a:ext cx="1943799" cy="85408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31" name="Shape 3613"/>
          <p:cNvSpPr/>
          <p:nvPr/>
        </p:nvSpPr>
        <p:spPr>
          <a:xfrm>
            <a:off x="11540888" y="675484"/>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2"/>
          </a:solidFill>
          <a:ln w="12700">
            <a:miter lim="400000"/>
          </a:ln>
        </p:spPr>
        <p:txBody>
          <a:bodyPr lIns="38100" tIns="38100" rIns="38100" bIns="38100" anchor="ctr"/>
          <a:lstStyle/>
          <a:p>
            <a:endParaRPr>
              <a:solidFill>
                <a:prstClr val="black"/>
              </a:solidFill>
            </a:endParaRPr>
          </a:p>
        </p:txBody>
      </p:sp>
      <p:sp>
        <p:nvSpPr>
          <p:cNvPr id="32" name="Subtitle 2">
            <a:extLst>
              <a:ext uri="{FF2B5EF4-FFF2-40B4-BE49-F238E27FC236}">
                <a16:creationId xmlns:a16="http://schemas.microsoft.com/office/drawing/2014/main" id="{A38E1262-7B51-498B-AFA8-80707138815E}"/>
              </a:ext>
            </a:extLst>
          </p:cNvPr>
          <p:cNvSpPr txBox="1">
            <a:spLocks/>
          </p:cNvSpPr>
          <p:nvPr/>
        </p:nvSpPr>
        <p:spPr>
          <a:xfrm rot="16200000">
            <a:off x="9996121" y="2360540"/>
            <a:ext cx="3499215" cy="40968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400" b="1" dirty="0">
                <a:solidFill>
                  <a:schemeClr val="tx2"/>
                </a:solidFill>
                <a:latin typeface="Autumn Chant" panose="02000000000000000000" pitchFamily="50" charset="0"/>
                <a:ea typeface="Source Sans Pro" panose="020B0503030403020204" pitchFamily="34" charset="0"/>
              </a:rPr>
              <a:t>Lorem Ipsum Dolor</a:t>
            </a:r>
          </a:p>
        </p:txBody>
      </p:sp>
      <p:pic>
        <p:nvPicPr>
          <p:cNvPr id="9" name="图片占位符 8" descr="图片包含 人员, 户外&#10;&#10;已生成高可信度的说明">
            <a:extLst>
              <a:ext uri="{FF2B5EF4-FFF2-40B4-BE49-F238E27FC236}">
                <a16:creationId xmlns:a16="http://schemas.microsoft.com/office/drawing/2014/main" id="{7828D789-C0AB-480E-A8FC-CB3C602271A4}"/>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pic>
        <p:nvPicPr>
          <p:cNvPr id="13" name="图片占位符 12" descr="图片包含 手机, 电话, 人员, 户外&#10;&#10;已生成极高可信度的说明">
            <a:extLst>
              <a:ext uri="{FF2B5EF4-FFF2-40B4-BE49-F238E27FC236}">
                <a16:creationId xmlns:a16="http://schemas.microsoft.com/office/drawing/2014/main" id="{368B539F-B84B-4F87-BA93-B5B2065CE933}"/>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p:pic>
      <p:pic>
        <p:nvPicPr>
          <p:cNvPr id="21" name="图片占位符 20" descr="图片包含 服装, 人员, 妇女, 室内&#10;&#10;已生成极高可信度的说明">
            <a:extLst>
              <a:ext uri="{FF2B5EF4-FFF2-40B4-BE49-F238E27FC236}">
                <a16:creationId xmlns:a16="http://schemas.microsoft.com/office/drawing/2014/main" id="{EFC6E9C3-2DC2-4A8D-9EAE-88E35449AA3E}"/>
              </a:ext>
            </a:extLst>
          </p:cNvPr>
          <p:cNvPicPr>
            <a:picLocks noGrp="1" noChangeAspect="1"/>
          </p:cNvPicPr>
          <p:nvPr>
            <p:ph type="pic" sz="quarter" idx="12"/>
          </p:nvPr>
        </p:nvPicPr>
        <p:blipFill rotWithShape="1">
          <a:blip r:embed="rId4"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9168313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0C729C9-E8A1-4379-9073-5243B00D3FD0}"/>
              </a:ext>
            </a:extLst>
          </p:cNvPr>
          <p:cNvSpPr txBox="1">
            <a:spLocks/>
          </p:cNvSpPr>
          <p:nvPr/>
        </p:nvSpPr>
        <p:spPr>
          <a:xfrm>
            <a:off x="348872" y="2067291"/>
            <a:ext cx="2859966" cy="10838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dirty="0">
                <a:solidFill>
                  <a:schemeClr val="accent5"/>
                </a:solidFill>
                <a:latin typeface="Butler" panose="02070803080706020303" pitchFamily="18" charset="0"/>
              </a:rPr>
              <a:t>Our Team</a:t>
            </a:r>
          </a:p>
          <a:p>
            <a:pPr>
              <a:lnSpc>
                <a:spcPct val="100000"/>
              </a:lnSpc>
            </a:pPr>
            <a:r>
              <a:rPr lang="en-US" sz="3200" dirty="0">
                <a:solidFill>
                  <a:schemeClr val="accent5"/>
                </a:solidFill>
                <a:latin typeface="Butler" panose="02070803080706020303" pitchFamily="18" charset="0"/>
              </a:rPr>
              <a:t>Remember</a:t>
            </a:r>
          </a:p>
        </p:txBody>
      </p:sp>
      <p:cxnSp>
        <p:nvCxnSpPr>
          <p:cNvPr id="6" name="Straight Connector 5"/>
          <p:cNvCxnSpPr/>
          <p:nvPr/>
        </p:nvCxnSpPr>
        <p:spPr>
          <a:xfrm flipH="1">
            <a:off x="3812345" y="2166450"/>
            <a:ext cx="3786" cy="4284718"/>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42D9BCD-AD76-4D57-B195-3E6D51B73D0C}"/>
              </a:ext>
            </a:extLst>
          </p:cNvPr>
          <p:cNvSpPr/>
          <p:nvPr/>
        </p:nvSpPr>
        <p:spPr>
          <a:xfrm>
            <a:off x="348872" y="4261851"/>
            <a:ext cx="2859966" cy="1615827"/>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8" name="Rectangle 7">
            <a:extLst>
              <a:ext uri="{FF2B5EF4-FFF2-40B4-BE49-F238E27FC236}">
                <a16:creationId xmlns:a16="http://schemas.microsoft.com/office/drawing/2014/main" id="{342D9BCD-AD76-4D57-B195-3E6D51B73D0C}"/>
              </a:ext>
            </a:extLst>
          </p:cNvPr>
          <p:cNvSpPr/>
          <p:nvPr/>
        </p:nvSpPr>
        <p:spPr>
          <a:xfrm>
            <a:off x="4024688" y="5877678"/>
            <a:ext cx="1617861" cy="573490"/>
          </a:xfrm>
          <a:prstGeom prst="rect">
            <a:avLst/>
          </a:prstGeom>
        </p:spPr>
        <p:txBody>
          <a:bodyPr wrap="square">
            <a:spAutoFit/>
          </a:bodyPr>
          <a:lstStyle/>
          <a:p>
            <a:pPr algn="just">
              <a:lnSpc>
                <a:spcPct val="150000"/>
              </a:lnSpc>
            </a:pPr>
            <a:r>
              <a:rPr lang="id-ID" sz="1100" b="1"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a:t>
            </a:r>
            <a:endParaRPr lang="id-ID" sz="1100" b="1"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9" name="Rectangle 8">
            <a:extLst>
              <a:ext uri="{FF2B5EF4-FFF2-40B4-BE49-F238E27FC236}">
                <a16:creationId xmlns:a16="http://schemas.microsoft.com/office/drawing/2014/main" id="{342D9BCD-AD76-4D57-B195-3E6D51B73D0C}"/>
              </a:ext>
            </a:extLst>
          </p:cNvPr>
          <p:cNvSpPr/>
          <p:nvPr/>
        </p:nvSpPr>
        <p:spPr>
          <a:xfrm>
            <a:off x="4024688" y="4656563"/>
            <a:ext cx="1943799" cy="85408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10" name="Rectangle 9">
            <a:extLst>
              <a:ext uri="{FF2B5EF4-FFF2-40B4-BE49-F238E27FC236}">
                <a16:creationId xmlns:a16="http://schemas.microsoft.com/office/drawing/2014/main" id="{342D9BCD-AD76-4D57-B195-3E6D51B73D0C}"/>
              </a:ext>
            </a:extLst>
          </p:cNvPr>
          <p:cNvSpPr/>
          <p:nvPr/>
        </p:nvSpPr>
        <p:spPr>
          <a:xfrm>
            <a:off x="6570940" y="5877678"/>
            <a:ext cx="1617861" cy="573490"/>
          </a:xfrm>
          <a:prstGeom prst="rect">
            <a:avLst/>
          </a:prstGeom>
        </p:spPr>
        <p:txBody>
          <a:bodyPr wrap="square">
            <a:spAutoFit/>
          </a:bodyPr>
          <a:lstStyle/>
          <a:p>
            <a:pPr algn="just">
              <a:lnSpc>
                <a:spcPct val="150000"/>
              </a:lnSpc>
            </a:pPr>
            <a:r>
              <a:rPr lang="id-ID" sz="1100" b="1"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a:t>
            </a:r>
            <a:endParaRPr lang="id-ID" sz="1100" b="1"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11" name="Rectangle 10">
            <a:extLst>
              <a:ext uri="{FF2B5EF4-FFF2-40B4-BE49-F238E27FC236}">
                <a16:creationId xmlns:a16="http://schemas.microsoft.com/office/drawing/2014/main" id="{342D9BCD-AD76-4D57-B195-3E6D51B73D0C}"/>
              </a:ext>
            </a:extLst>
          </p:cNvPr>
          <p:cNvSpPr/>
          <p:nvPr/>
        </p:nvSpPr>
        <p:spPr>
          <a:xfrm>
            <a:off x="6570940" y="4656563"/>
            <a:ext cx="1943799" cy="85408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12" name="Rectangle 11">
            <a:extLst>
              <a:ext uri="{FF2B5EF4-FFF2-40B4-BE49-F238E27FC236}">
                <a16:creationId xmlns:a16="http://schemas.microsoft.com/office/drawing/2014/main" id="{342D9BCD-AD76-4D57-B195-3E6D51B73D0C}"/>
              </a:ext>
            </a:extLst>
          </p:cNvPr>
          <p:cNvSpPr/>
          <p:nvPr/>
        </p:nvSpPr>
        <p:spPr>
          <a:xfrm>
            <a:off x="9117192" y="5877678"/>
            <a:ext cx="1617861" cy="573490"/>
          </a:xfrm>
          <a:prstGeom prst="rect">
            <a:avLst/>
          </a:prstGeom>
        </p:spPr>
        <p:txBody>
          <a:bodyPr wrap="square">
            <a:spAutoFit/>
          </a:bodyPr>
          <a:lstStyle/>
          <a:p>
            <a:pPr algn="just">
              <a:lnSpc>
                <a:spcPct val="150000"/>
              </a:lnSpc>
            </a:pPr>
            <a:r>
              <a:rPr lang="id-ID" sz="1100" b="1"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a:t>
            </a:r>
            <a:endParaRPr lang="id-ID" sz="1100" b="1"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13" name="Rectangle 12">
            <a:extLst>
              <a:ext uri="{FF2B5EF4-FFF2-40B4-BE49-F238E27FC236}">
                <a16:creationId xmlns:a16="http://schemas.microsoft.com/office/drawing/2014/main" id="{342D9BCD-AD76-4D57-B195-3E6D51B73D0C}"/>
              </a:ext>
            </a:extLst>
          </p:cNvPr>
          <p:cNvSpPr/>
          <p:nvPr/>
        </p:nvSpPr>
        <p:spPr>
          <a:xfrm>
            <a:off x="9117192" y="4656563"/>
            <a:ext cx="1943799" cy="85408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cxnSp>
        <p:nvCxnSpPr>
          <p:cNvPr id="15" name="Straight Connector 14"/>
          <p:cNvCxnSpPr/>
          <p:nvPr/>
        </p:nvCxnSpPr>
        <p:spPr>
          <a:xfrm flipH="1">
            <a:off x="6246056" y="2166450"/>
            <a:ext cx="3786" cy="428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8792308" y="2166450"/>
            <a:ext cx="3786" cy="4284718"/>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图片占位符 16" descr="图片包含 天空, 户外, 人员, 山&#10;&#10;已生成极高可信度的说明">
            <a:extLst>
              <a:ext uri="{FF2B5EF4-FFF2-40B4-BE49-F238E27FC236}">
                <a16:creationId xmlns:a16="http://schemas.microsoft.com/office/drawing/2014/main" id="{0ED25131-8E24-47BD-A75F-CB42421E4A61}"/>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pic>
        <p:nvPicPr>
          <p:cNvPr id="19" name="图片占位符 18" descr="图片包含 树, 户外, 草, 地面&#10;&#10;已生成极高可信度的说明">
            <a:extLst>
              <a:ext uri="{FF2B5EF4-FFF2-40B4-BE49-F238E27FC236}">
                <a16:creationId xmlns:a16="http://schemas.microsoft.com/office/drawing/2014/main" id="{2F5569F3-3B20-4C1F-A9E4-85F720CF1A75}"/>
              </a:ext>
            </a:extLst>
          </p:cNvPr>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a:stretch/>
        </p:blipFill>
        <p:spPr/>
      </p:pic>
      <p:pic>
        <p:nvPicPr>
          <p:cNvPr id="21" name="图片占位符 20" descr="图片包含 服装, 鲜花&#10;&#10;已生成高可信度的说明">
            <a:extLst>
              <a:ext uri="{FF2B5EF4-FFF2-40B4-BE49-F238E27FC236}">
                <a16:creationId xmlns:a16="http://schemas.microsoft.com/office/drawing/2014/main" id="{C9124E77-4EA2-4B53-A5EB-2EC2AC4EF88E}"/>
              </a:ext>
            </a:extLst>
          </p:cNvPr>
          <p:cNvPicPr>
            <a:picLocks noGrp="1" noChangeAspect="1"/>
          </p:cNvPicPr>
          <p:nvPr>
            <p:ph type="pic" sz="quarter" idx="12"/>
          </p:nvPr>
        </p:nvPicPr>
        <p:blipFill>
          <a:blip r:embed="rId4"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2341857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8679543" cy="6954592"/>
          </a:xfrm>
          <a:prstGeom prst="rect">
            <a:avLst/>
          </a:prstGeom>
          <a:solidFill>
            <a:schemeClr val="accent6">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2" name="图片占位符 11" descr="图片包含 服装, 墙壁, 人员, 妇女&#10;&#10;已生成极高可信度的说明">
            <a:extLst>
              <a:ext uri="{FF2B5EF4-FFF2-40B4-BE49-F238E27FC236}">
                <a16:creationId xmlns:a16="http://schemas.microsoft.com/office/drawing/2014/main" id="{D894304D-F1E5-49A9-A20C-DC2951FD1818}"/>
              </a:ext>
            </a:extLst>
          </p:cNvPr>
          <p:cNvPicPr>
            <a:picLocks noGrp="1" noChangeAspect="1"/>
          </p:cNvPicPr>
          <p:nvPr>
            <p:ph type="pic" sz="quarter" idx="11"/>
          </p:nvPr>
        </p:nvPicPr>
        <p:blipFill>
          <a:blip r:embed="rId2" cstate="screen">
            <a:extLst>
              <a:ext uri="{28A0092B-C50C-407E-A947-70E740481C1C}">
                <a14:useLocalDpi xmlns:a14="http://schemas.microsoft.com/office/drawing/2010/main"/>
              </a:ext>
            </a:extLst>
          </a:blip>
          <a:srcRect/>
          <a:stretch>
            <a:fillRect/>
          </a:stretch>
        </p:blipFill>
        <p:spPr/>
      </p:pic>
      <p:sp>
        <p:nvSpPr>
          <p:cNvPr id="6" name="Rectangle 5">
            <a:extLst>
              <a:ext uri="{FF2B5EF4-FFF2-40B4-BE49-F238E27FC236}">
                <a16:creationId xmlns:a16="http://schemas.microsoft.com/office/drawing/2014/main" id="{342D9BCD-AD76-4D57-B195-3E6D51B73D0C}"/>
              </a:ext>
            </a:extLst>
          </p:cNvPr>
          <p:cNvSpPr/>
          <p:nvPr/>
        </p:nvSpPr>
        <p:spPr>
          <a:xfrm>
            <a:off x="5152706" y="3293604"/>
            <a:ext cx="2352125" cy="1361911"/>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Lorem ipsum dolor sit amet</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7" name="TextBox 6">
            <a:extLst>
              <a:ext uri="{FF2B5EF4-FFF2-40B4-BE49-F238E27FC236}">
                <a16:creationId xmlns:a16="http://schemas.microsoft.com/office/drawing/2014/main" id="{6A1A53D7-7FC0-4E60-8E69-89A2602EF95C}"/>
              </a:ext>
            </a:extLst>
          </p:cNvPr>
          <p:cNvSpPr txBox="1"/>
          <p:nvPr/>
        </p:nvSpPr>
        <p:spPr>
          <a:xfrm>
            <a:off x="5164674" y="2893494"/>
            <a:ext cx="2469840" cy="400110"/>
          </a:xfrm>
          <a:prstGeom prst="rect">
            <a:avLst/>
          </a:prstGeom>
          <a:noFill/>
        </p:spPr>
        <p:txBody>
          <a:bodyPr wrap="square" rtlCol="0">
            <a:spAutoFit/>
          </a:bodyPr>
          <a:lstStyle/>
          <a:p>
            <a:r>
              <a:rPr lang="en-US" sz="2000" dirty="0">
                <a:solidFill>
                  <a:schemeClr val="tx2"/>
                </a:solidFill>
                <a:latin typeface="Butler" panose="02070803080706020303" pitchFamily="18" charset="0"/>
              </a:rPr>
              <a:t>Story </a:t>
            </a:r>
            <a:r>
              <a:rPr lang="en-US" sz="2000" dirty="0">
                <a:solidFill>
                  <a:schemeClr val="tx2"/>
                </a:solidFill>
                <a:latin typeface="Butler" panose="02070803080706020303" pitchFamily="18" charset="0"/>
                <a:ea typeface="Lato Black" panose="020F0502020204030203" pitchFamily="34" charset="0"/>
                <a:cs typeface="Lato Black" panose="020F0502020204030203" pitchFamily="34" charset="0"/>
              </a:rPr>
              <a:t>About us</a:t>
            </a:r>
          </a:p>
        </p:txBody>
      </p:sp>
      <p:sp>
        <p:nvSpPr>
          <p:cNvPr id="8" name="Rectangle 7">
            <a:extLst>
              <a:ext uri="{FF2B5EF4-FFF2-40B4-BE49-F238E27FC236}">
                <a16:creationId xmlns:a16="http://schemas.microsoft.com/office/drawing/2014/main" id="{703A7083-4201-4831-9391-637E9A0E608C}"/>
              </a:ext>
            </a:extLst>
          </p:cNvPr>
          <p:cNvSpPr/>
          <p:nvPr/>
        </p:nvSpPr>
        <p:spPr>
          <a:xfrm flipH="1">
            <a:off x="7183818" y="4898623"/>
            <a:ext cx="1282598" cy="573490"/>
          </a:xfrm>
          <a:prstGeom prst="rect">
            <a:avLst/>
          </a:prstGeom>
        </p:spPr>
        <p:txBody>
          <a:bodyPr wrap="square">
            <a:spAutoFit/>
          </a:bodyPr>
          <a:lstStyle/>
          <a:p>
            <a:pPr>
              <a:lnSpc>
                <a:spcPct val="150000"/>
              </a:lnSpc>
            </a:pPr>
            <a:r>
              <a:rPr lang="id-ID" sz="1100" i="0" dirty="0">
                <a:solidFill>
                  <a:schemeClr val="bg1"/>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a:t>
            </a:r>
            <a:endParaRPr lang="id-ID" sz="1100" dirty="0">
              <a:solidFill>
                <a:schemeClr val="bg1"/>
              </a:solidFill>
              <a:latin typeface="Source Sans Pro" panose="020B0503030403020204" pitchFamily="34" charset="0"/>
              <a:ea typeface="Source Sans Pro" panose="020B0503030403020204" pitchFamily="34" charset="0"/>
              <a:cs typeface="Lato Light" panose="020F0502020204030203" pitchFamily="34" charset="0"/>
            </a:endParaRPr>
          </a:p>
        </p:txBody>
      </p:sp>
      <p:pic>
        <p:nvPicPr>
          <p:cNvPr id="10" name="图片占位符 9">
            <a:extLst>
              <a:ext uri="{FF2B5EF4-FFF2-40B4-BE49-F238E27FC236}">
                <a16:creationId xmlns:a16="http://schemas.microsoft.com/office/drawing/2014/main" id="{6FB91385-3C91-48A3-BC16-11621F862DA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7676" r="7676"/>
          <a:stretch>
            <a:fillRect/>
          </a:stretch>
        </p:blipFill>
        <p:spPr/>
      </p:pic>
      <p:sp>
        <p:nvSpPr>
          <p:cNvPr id="5" name="Title 1">
            <a:extLst>
              <a:ext uri="{FF2B5EF4-FFF2-40B4-BE49-F238E27FC236}">
                <a16:creationId xmlns:a16="http://schemas.microsoft.com/office/drawing/2014/main" id="{20C729C9-E8A1-4379-9073-5243B00D3FD0}"/>
              </a:ext>
            </a:extLst>
          </p:cNvPr>
          <p:cNvSpPr txBox="1">
            <a:spLocks/>
          </p:cNvSpPr>
          <p:nvPr/>
        </p:nvSpPr>
        <p:spPr>
          <a:xfrm>
            <a:off x="-1030515" y="1669241"/>
            <a:ext cx="7678673" cy="8077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pc="600" dirty="0">
                <a:solidFill>
                  <a:schemeClr val="bg1"/>
                </a:solidFill>
                <a:latin typeface="Butler" panose="02070803080706020303" pitchFamily="18" charset="0"/>
              </a:rPr>
              <a:t>COLABORATIONS</a:t>
            </a:r>
          </a:p>
        </p:txBody>
      </p:sp>
    </p:spTree>
    <p:extLst>
      <p:ext uri="{BB962C8B-B14F-4D97-AF65-F5344CB8AC3E}">
        <p14:creationId xmlns:p14="http://schemas.microsoft.com/office/powerpoint/2010/main" val="7421585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2D9BCD-AD76-4D57-B195-3E6D51B73D0C}"/>
              </a:ext>
            </a:extLst>
          </p:cNvPr>
          <p:cNvSpPr/>
          <p:nvPr/>
        </p:nvSpPr>
        <p:spPr>
          <a:xfrm>
            <a:off x="6357257" y="4448531"/>
            <a:ext cx="2859966" cy="85408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5" name="TextBox 4"/>
          <p:cNvSpPr txBox="1"/>
          <p:nvPr/>
        </p:nvSpPr>
        <p:spPr>
          <a:xfrm>
            <a:off x="6464020" y="4200706"/>
            <a:ext cx="2825773" cy="247825"/>
          </a:xfrm>
          <a:prstGeom prst="rect">
            <a:avLst/>
          </a:prstGeom>
          <a:noFill/>
        </p:spPr>
        <p:txBody>
          <a:bodyPr wrap="square" lIns="0" tIns="0" rIns="91440" bIns="0" rtlCol="0">
            <a:spAutoFit/>
          </a:bodyPr>
          <a:lstStyle/>
          <a:p>
            <a:pPr algn="just">
              <a:lnSpc>
                <a:spcPct val="150000"/>
              </a:lnSpc>
            </a:pPr>
            <a:r>
              <a:rPr lang="en-US" sz="1200" b="1" dirty="0">
                <a:solidFill>
                  <a:schemeClr val="tx2">
                    <a:alpha val="60000"/>
                  </a:schemeClr>
                </a:solidFill>
                <a:latin typeface="Source Sans Pro" panose="020B0503030403020204" pitchFamily="34" charset="0"/>
                <a:ea typeface="Source Sans Pro" panose="020B0503030403020204" pitchFamily="34" charset="0"/>
                <a:cs typeface="Titillium" charset="0"/>
              </a:rPr>
              <a:t>About us.</a:t>
            </a:r>
          </a:p>
        </p:txBody>
      </p:sp>
      <p:sp>
        <p:nvSpPr>
          <p:cNvPr id="6" name="Rectangle 5">
            <a:extLst>
              <a:ext uri="{FF2B5EF4-FFF2-40B4-BE49-F238E27FC236}">
                <a16:creationId xmlns:a16="http://schemas.microsoft.com/office/drawing/2014/main" id="{342D9BCD-AD76-4D57-B195-3E6D51B73D0C}"/>
              </a:ext>
            </a:extLst>
          </p:cNvPr>
          <p:cNvSpPr/>
          <p:nvPr/>
        </p:nvSpPr>
        <p:spPr>
          <a:xfrm>
            <a:off x="6357257" y="5740302"/>
            <a:ext cx="2859966" cy="85408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7" name="TextBox 6"/>
          <p:cNvSpPr txBox="1"/>
          <p:nvPr/>
        </p:nvSpPr>
        <p:spPr>
          <a:xfrm>
            <a:off x="6464020" y="5492477"/>
            <a:ext cx="2825773" cy="247825"/>
          </a:xfrm>
          <a:prstGeom prst="rect">
            <a:avLst/>
          </a:prstGeom>
          <a:noFill/>
        </p:spPr>
        <p:txBody>
          <a:bodyPr wrap="square" lIns="0" tIns="0" rIns="91440" bIns="0" rtlCol="0">
            <a:spAutoFit/>
          </a:bodyPr>
          <a:lstStyle/>
          <a:p>
            <a:pPr algn="just">
              <a:lnSpc>
                <a:spcPct val="150000"/>
              </a:lnSpc>
            </a:pPr>
            <a:r>
              <a:rPr lang="en-US" sz="1200" b="1" dirty="0">
                <a:solidFill>
                  <a:schemeClr val="tx2">
                    <a:alpha val="60000"/>
                  </a:schemeClr>
                </a:solidFill>
                <a:latin typeface="Source Sans Pro" panose="020B0503030403020204" pitchFamily="34" charset="0"/>
                <a:ea typeface="Source Sans Pro" panose="020B0503030403020204" pitchFamily="34" charset="0"/>
                <a:cs typeface="Titillium" charset="0"/>
              </a:rPr>
              <a:t>About us.</a:t>
            </a:r>
          </a:p>
        </p:txBody>
      </p:sp>
      <p:sp>
        <p:nvSpPr>
          <p:cNvPr id="8" name="Title 1">
            <a:extLst>
              <a:ext uri="{FF2B5EF4-FFF2-40B4-BE49-F238E27FC236}">
                <a16:creationId xmlns:a16="http://schemas.microsoft.com/office/drawing/2014/main" id="{20C729C9-E8A1-4379-9073-5243B00D3FD0}"/>
              </a:ext>
            </a:extLst>
          </p:cNvPr>
          <p:cNvSpPr txBox="1">
            <a:spLocks/>
          </p:cNvSpPr>
          <p:nvPr/>
        </p:nvSpPr>
        <p:spPr>
          <a:xfrm>
            <a:off x="752584" y="2104571"/>
            <a:ext cx="2019645" cy="4382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400" dirty="0">
                <a:solidFill>
                  <a:schemeClr val="tx2"/>
                </a:solidFill>
                <a:latin typeface="Butler" panose="02070803080706020303" pitchFamily="18" charset="0"/>
              </a:rPr>
              <a:t>Stories</a:t>
            </a:r>
          </a:p>
        </p:txBody>
      </p:sp>
      <p:sp>
        <p:nvSpPr>
          <p:cNvPr id="9" name="TextBox 8">
            <a:extLst>
              <a:ext uri="{FF2B5EF4-FFF2-40B4-BE49-F238E27FC236}">
                <a16:creationId xmlns:a16="http://schemas.microsoft.com/office/drawing/2014/main" id="{6A1A53D7-7FC0-4E60-8E69-89A2602EF95C}"/>
              </a:ext>
            </a:extLst>
          </p:cNvPr>
          <p:cNvSpPr txBox="1"/>
          <p:nvPr/>
        </p:nvSpPr>
        <p:spPr>
          <a:xfrm>
            <a:off x="6357257" y="1620859"/>
            <a:ext cx="4656621" cy="2554545"/>
          </a:xfrm>
          <a:prstGeom prst="rect">
            <a:avLst/>
          </a:prstGeom>
          <a:noFill/>
        </p:spPr>
        <p:txBody>
          <a:bodyPr wrap="square" rtlCol="0">
            <a:spAutoFit/>
          </a:bodyPr>
          <a:lstStyle/>
          <a:p>
            <a:r>
              <a:rPr lang="en-US" sz="3200" dirty="0">
                <a:solidFill>
                  <a:schemeClr val="accent5"/>
                </a:solidFill>
                <a:latin typeface="Butler" panose="02070803080706020303" pitchFamily="18" charset="0"/>
              </a:rPr>
              <a:t>Good design is like a refrigerator when it works, no one notices, but when it doesn’t, it sure stinks</a:t>
            </a:r>
            <a:endParaRPr lang="en-US" sz="3200" spc="600" dirty="0">
              <a:solidFill>
                <a:schemeClr val="accent5"/>
              </a:solidFill>
              <a:latin typeface="Butler" panose="02070803080706020303" pitchFamily="18" charset="0"/>
              <a:ea typeface="Lato Black" panose="020F0502020204030203" pitchFamily="34" charset="0"/>
              <a:cs typeface="Lato Black" panose="020F0502020204030203" pitchFamily="34" charset="0"/>
            </a:endParaRPr>
          </a:p>
        </p:txBody>
      </p:sp>
      <p:pic>
        <p:nvPicPr>
          <p:cNvPr id="15" name="图片占位符 14">
            <a:extLst>
              <a:ext uri="{FF2B5EF4-FFF2-40B4-BE49-F238E27FC236}">
                <a16:creationId xmlns:a16="http://schemas.microsoft.com/office/drawing/2014/main" id="{F6AC4C9F-B34E-49AE-9E71-B52A523C40B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3137" b="23137"/>
          <a:stretch>
            <a:fillRect/>
          </a:stretch>
        </p:blipFill>
        <p:spPr/>
      </p:pic>
    </p:spTree>
    <p:extLst>
      <p:ext uri="{BB962C8B-B14F-4D97-AF65-F5344CB8AC3E}">
        <p14:creationId xmlns:p14="http://schemas.microsoft.com/office/powerpoint/2010/main" val="42379372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39C18B41-78B2-4B4F-96CE-64D396DD3DE7}"/>
              </a:ext>
            </a:extLst>
          </p:cNvPr>
          <p:cNvSpPr/>
          <p:nvPr/>
        </p:nvSpPr>
        <p:spPr>
          <a:xfrm>
            <a:off x="0" y="0"/>
            <a:ext cx="12192000" cy="6858000"/>
          </a:xfrm>
          <a:prstGeom prst="rect">
            <a:avLst/>
          </a:prstGeom>
          <a:solidFill>
            <a:srgbClr val="9C7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Subtitle 2">
            <a:extLst>
              <a:ext uri="{FF2B5EF4-FFF2-40B4-BE49-F238E27FC236}">
                <a16:creationId xmlns:a16="http://schemas.microsoft.com/office/drawing/2014/main" id="{6DF5E38E-6A6E-401B-A5A9-E88B96F39C52}"/>
              </a:ext>
            </a:extLst>
          </p:cNvPr>
          <p:cNvSpPr txBox="1">
            <a:spLocks/>
          </p:cNvSpPr>
          <p:nvPr/>
        </p:nvSpPr>
        <p:spPr>
          <a:xfrm>
            <a:off x="2777489" y="2942851"/>
            <a:ext cx="6637022" cy="142949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9600" dirty="0">
                <a:solidFill>
                  <a:schemeClr val="bg1">
                    <a:lumMod val="95000"/>
                  </a:schemeClr>
                </a:solidFill>
                <a:latin typeface="Niagara Solid" pitchFamily="82" charset="0"/>
                <a:ea typeface="Lato Black" panose="020F0502020204030203" pitchFamily="34" charset="0"/>
                <a:cs typeface="Lato Black" panose="020F0502020204030203" pitchFamily="34" charset="0"/>
              </a:rPr>
              <a:t>THANS</a:t>
            </a:r>
            <a:endParaRPr lang="id-ID" sz="9600" dirty="0">
              <a:solidFill>
                <a:schemeClr val="bg1">
                  <a:lumMod val="95000"/>
                </a:schemeClr>
              </a:solidFill>
              <a:latin typeface="Niagara Solid" pitchFamily="82" charset="0"/>
              <a:ea typeface="Lato Black" panose="020F0502020204030203" pitchFamily="34" charset="0"/>
              <a:cs typeface="Lato Black" panose="020F0502020204030203" pitchFamily="34" charset="0"/>
            </a:endParaRPr>
          </a:p>
        </p:txBody>
      </p:sp>
      <p:sp>
        <p:nvSpPr>
          <p:cNvPr id="24" name="Text Placeholder 6">
            <a:extLst>
              <a:ext uri="{FF2B5EF4-FFF2-40B4-BE49-F238E27FC236}">
                <a16:creationId xmlns:a16="http://schemas.microsoft.com/office/drawing/2014/main" id="{D6E9BBD5-EC59-46E6-A729-E78099095F36}"/>
              </a:ext>
            </a:extLst>
          </p:cNvPr>
          <p:cNvSpPr txBox="1">
            <a:spLocks/>
          </p:cNvSpPr>
          <p:nvPr/>
        </p:nvSpPr>
        <p:spPr>
          <a:xfrm rot="5400000">
            <a:off x="8785547" y="3336743"/>
            <a:ext cx="5459459" cy="4012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lnSpc>
                <a:spcPct val="120000"/>
              </a:lnSpc>
              <a:spcBef>
                <a:spcPts val="0"/>
              </a:spcBef>
              <a:buNone/>
              <a:defRPr sz="3200"/>
            </a:pPr>
            <a:r>
              <a:rPr lang="en-US" sz="600" dirty="0">
                <a:solidFill>
                  <a:schemeClr val="bg1"/>
                </a:solidFill>
                <a:latin typeface="Montserrat Light" pitchFamily="2" charset="77"/>
                <a:ea typeface="Open Sans" panose="020B0606030504020204" pitchFamily="34" charset="0"/>
                <a:cs typeface="Open Sans" panose="020B0606030504020204" pitchFamily="34" charset="0"/>
              </a:rPr>
              <a:t>A company is an association or collection of individuals, whether natural persons. </a:t>
            </a:r>
          </a:p>
          <a:p>
            <a:pPr marL="0" indent="0" algn="dist">
              <a:lnSpc>
                <a:spcPct val="120000"/>
              </a:lnSpc>
              <a:spcBef>
                <a:spcPts val="0"/>
              </a:spcBef>
              <a:buNone/>
              <a:defRPr sz="3200"/>
            </a:pPr>
            <a:endParaRPr lang="en-US" sz="600" dirty="0">
              <a:solidFill>
                <a:schemeClr val="bg1"/>
              </a:solidFill>
              <a:latin typeface="Montserrat Light" pitchFamily="2" charset="77"/>
              <a:ea typeface="Open Sans" panose="020B0606030504020204" pitchFamily="34" charset="0"/>
              <a:cs typeface="Open Sans" panose="020B0606030504020204" pitchFamily="34" charset="0"/>
            </a:endParaRPr>
          </a:p>
        </p:txBody>
      </p:sp>
      <p:sp>
        <p:nvSpPr>
          <p:cNvPr id="25" name="Rectangle 36">
            <a:extLst>
              <a:ext uri="{FF2B5EF4-FFF2-40B4-BE49-F238E27FC236}">
                <a16:creationId xmlns:a16="http://schemas.microsoft.com/office/drawing/2014/main" id="{64B5BE92-EA35-480A-89E3-2EE68804252B}"/>
              </a:ext>
            </a:extLst>
          </p:cNvPr>
          <p:cNvSpPr/>
          <p:nvPr/>
        </p:nvSpPr>
        <p:spPr>
          <a:xfrm>
            <a:off x="4851427" y="4171262"/>
            <a:ext cx="2534259" cy="191188"/>
          </a:xfrm>
          <a:prstGeom prst="rect">
            <a:avLst/>
          </a:prstGeom>
        </p:spPr>
        <p:txBody>
          <a:bodyPr wrap="square">
            <a:spAutoFit/>
          </a:bodyPr>
          <a:lstStyle/>
          <a:p>
            <a:pPr algn="dist"/>
            <a:r>
              <a:rPr lang="id-ID" sz="600" dirty="0">
                <a:solidFill>
                  <a:schemeClr val="bg1">
                    <a:lumMod val="95000"/>
                  </a:schemeClr>
                </a:solidFill>
                <a:latin typeface="Constantia" pitchFamily="18" charset="0"/>
                <a:cs typeface="Aparajita" panose="020B0604020202020204" pitchFamily="34" charset="0"/>
              </a:rPr>
              <a:t>Fashion Template Design.</a:t>
            </a:r>
          </a:p>
        </p:txBody>
      </p:sp>
      <p:sp>
        <p:nvSpPr>
          <p:cNvPr id="26" name="Text Placeholder 6">
            <a:extLst>
              <a:ext uri="{FF2B5EF4-FFF2-40B4-BE49-F238E27FC236}">
                <a16:creationId xmlns:a16="http://schemas.microsoft.com/office/drawing/2014/main" id="{2F458376-935A-4A44-BE4A-071AC3EBCC2C}"/>
              </a:ext>
            </a:extLst>
          </p:cNvPr>
          <p:cNvSpPr txBox="1">
            <a:spLocks/>
          </p:cNvSpPr>
          <p:nvPr/>
        </p:nvSpPr>
        <p:spPr>
          <a:xfrm rot="5400000">
            <a:off x="-2149153" y="3197043"/>
            <a:ext cx="5459459" cy="4012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lnSpc>
                <a:spcPct val="120000"/>
              </a:lnSpc>
              <a:spcBef>
                <a:spcPts val="0"/>
              </a:spcBef>
              <a:buNone/>
              <a:defRPr sz="3200"/>
            </a:pPr>
            <a:r>
              <a:rPr lang="en-US" sz="600" dirty="0">
                <a:solidFill>
                  <a:schemeClr val="bg1"/>
                </a:solidFill>
                <a:latin typeface="Montserrat Light" pitchFamily="2" charset="77"/>
                <a:ea typeface="Open Sans" panose="020B0606030504020204" pitchFamily="34" charset="0"/>
                <a:cs typeface="Open Sans" panose="020B0606030504020204" pitchFamily="34" charset="0"/>
              </a:rPr>
              <a:t>A company is an association or collection of individuals, whether natural persons. </a:t>
            </a:r>
          </a:p>
          <a:p>
            <a:pPr marL="0" indent="0" algn="dist">
              <a:lnSpc>
                <a:spcPct val="120000"/>
              </a:lnSpc>
              <a:spcBef>
                <a:spcPts val="0"/>
              </a:spcBef>
              <a:buNone/>
              <a:defRPr sz="3200"/>
            </a:pPr>
            <a:endParaRPr lang="en-US" sz="600" dirty="0">
              <a:solidFill>
                <a:schemeClr val="bg1"/>
              </a:solidFill>
              <a:latin typeface="Montserrat Light" pitchFamily="2" charset="77"/>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383694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39597" y="1302757"/>
            <a:ext cx="7917398" cy="55552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extBox 4">
            <a:extLst>
              <a:ext uri="{FF2B5EF4-FFF2-40B4-BE49-F238E27FC236}">
                <a16:creationId xmlns:a16="http://schemas.microsoft.com/office/drawing/2014/main" id="{F19E32C3-7F3F-4FF8-A616-AFC389894C99}"/>
              </a:ext>
            </a:extLst>
          </p:cNvPr>
          <p:cNvSpPr txBox="1"/>
          <p:nvPr/>
        </p:nvSpPr>
        <p:spPr>
          <a:xfrm>
            <a:off x="502910" y="698622"/>
            <a:ext cx="2736687" cy="276999"/>
          </a:xfrm>
          <a:prstGeom prst="rect">
            <a:avLst/>
          </a:prstGeom>
          <a:noFill/>
        </p:spPr>
        <p:txBody>
          <a:bodyPr wrap="square" rtlCol="0">
            <a:spAutoFit/>
          </a:bodyPr>
          <a:lstStyle/>
          <a:p>
            <a:r>
              <a:rPr lang="en-US" sz="1200" spc="300" dirty="0">
                <a:solidFill>
                  <a:schemeClr val="tx2"/>
                </a:solidFill>
                <a:latin typeface="Source Sans Pro" panose="020B0503030403020204" pitchFamily="34" charset="0"/>
                <a:ea typeface="Source Sans Pro" panose="020B0503030403020204" pitchFamily="34" charset="0"/>
                <a:cs typeface="Lato Black" panose="020F0502020204030203" pitchFamily="34" charset="0"/>
              </a:rPr>
              <a:t>LOREM IPSUM</a:t>
            </a:r>
          </a:p>
        </p:txBody>
      </p:sp>
      <p:sp>
        <p:nvSpPr>
          <p:cNvPr id="6" name="Rectangle 5">
            <a:extLst>
              <a:ext uri="{FF2B5EF4-FFF2-40B4-BE49-F238E27FC236}">
                <a16:creationId xmlns:a16="http://schemas.microsoft.com/office/drawing/2014/main" id="{703A7083-4201-4831-9391-637E9A0E608C}"/>
              </a:ext>
            </a:extLst>
          </p:cNvPr>
          <p:cNvSpPr/>
          <p:nvPr/>
        </p:nvSpPr>
        <p:spPr>
          <a:xfrm>
            <a:off x="502910" y="975621"/>
            <a:ext cx="1948291" cy="573490"/>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11" name="TextBox 10">
            <a:extLst>
              <a:ext uri="{FF2B5EF4-FFF2-40B4-BE49-F238E27FC236}">
                <a16:creationId xmlns:a16="http://schemas.microsoft.com/office/drawing/2014/main" id="{6A1A53D7-7FC0-4E60-8E69-89A2602EF95C}"/>
              </a:ext>
            </a:extLst>
          </p:cNvPr>
          <p:cNvSpPr txBox="1"/>
          <p:nvPr/>
        </p:nvSpPr>
        <p:spPr>
          <a:xfrm>
            <a:off x="502910" y="5432158"/>
            <a:ext cx="3934676" cy="707886"/>
          </a:xfrm>
          <a:prstGeom prst="rect">
            <a:avLst/>
          </a:prstGeom>
          <a:noFill/>
        </p:spPr>
        <p:txBody>
          <a:bodyPr wrap="square" rtlCol="0">
            <a:spAutoFit/>
          </a:bodyPr>
          <a:lstStyle/>
          <a:p>
            <a:r>
              <a:rPr lang="en-US" sz="4000" dirty="0">
                <a:solidFill>
                  <a:schemeClr val="tx2"/>
                </a:solidFill>
                <a:latin typeface="Butler" panose="02070803080706020303" pitchFamily="18" charset="0"/>
              </a:rPr>
              <a:t>Branding</a:t>
            </a:r>
            <a:endParaRPr lang="en-US" sz="4000" spc="600" dirty="0">
              <a:solidFill>
                <a:schemeClr val="tx2"/>
              </a:solidFill>
              <a:latin typeface="Butler" panose="02070803080706020303" pitchFamily="18" charset="0"/>
              <a:ea typeface="Lato Black" panose="020F0502020204030203" pitchFamily="34" charset="0"/>
              <a:cs typeface="Lato Black" panose="020F0502020204030203" pitchFamily="34" charset="0"/>
            </a:endParaRPr>
          </a:p>
        </p:txBody>
      </p:sp>
      <p:pic>
        <p:nvPicPr>
          <p:cNvPr id="8" name="图片占位符 7">
            <a:extLst>
              <a:ext uri="{FF2B5EF4-FFF2-40B4-BE49-F238E27FC236}">
                <a16:creationId xmlns:a16="http://schemas.microsoft.com/office/drawing/2014/main" id="{565912B3-E250-42B9-9D24-B1E1EA18742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901" b="1901"/>
          <a:stretch>
            <a:fillRect/>
          </a:stretch>
        </p:blipFill>
        <p:spPr/>
      </p:pic>
      <p:sp>
        <p:nvSpPr>
          <p:cNvPr id="10" name="Subtitle 2">
            <a:extLst>
              <a:ext uri="{FF2B5EF4-FFF2-40B4-BE49-F238E27FC236}">
                <a16:creationId xmlns:a16="http://schemas.microsoft.com/office/drawing/2014/main" id="{A38E1262-7B51-498B-AFA8-80707138815E}"/>
              </a:ext>
            </a:extLst>
          </p:cNvPr>
          <p:cNvSpPr txBox="1">
            <a:spLocks/>
          </p:cNvSpPr>
          <p:nvPr/>
        </p:nvSpPr>
        <p:spPr>
          <a:xfrm>
            <a:off x="3003624" y="2038350"/>
            <a:ext cx="5856171" cy="15407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3200" b="1" dirty="0">
                <a:solidFill>
                  <a:schemeClr val="bg1"/>
                </a:solidFill>
                <a:latin typeface="Autumn Chant" panose="02000000000000000000" pitchFamily="50" charset="0"/>
                <a:ea typeface="Source Sans Pro" panose="020B0503030403020204" pitchFamily="34" charset="0"/>
              </a:rPr>
              <a:t>Welcome to </a:t>
            </a:r>
            <a:r>
              <a:rPr lang="en-US" sz="3200" b="1" dirty="0" err="1">
                <a:solidFill>
                  <a:schemeClr val="bg1"/>
                </a:solidFill>
                <a:latin typeface="Autumn Chant" panose="02000000000000000000" pitchFamily="50" charset="0"/>
                <a:ea typeface="Source Sans Pro" panose="020B0503030403020204" pitchFamily="34" charset="0"/>
              </a:rPr>
              <a:t>Harmoni</a:t>
            </a:r>
            <a:endParaRPr lang="en-US" sz="3200" b="1" dirty="0">
              <a:solidFill>
                <a:schemeClr val="bg1"/>
              </a:solidFill>
              <a:latin typeface="Autumn Chant" panose="02000000000000000000" pitchFamily="50" charset="0"/>
              <a:ea typeface="Source Sans Pro" panose="020B0503030403020204" pitchFamily="34" charset="0"/>
            </a:endParaRPr>
          </a:p>
        </p:txBody>
      </p:sp>
    </p:spTree>
    <p:extLst>
      <p:ext uri="{BB962C8B-B14F-4D97-AF65-F5344CB8AC3E}">
        <p14:creationId xmlns:p14="http://schemas.microsoft.com/office/powerpoint/2010/main" val="12563733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552122" y="1233783"/>
            <a:ext cx="7639878" cy="56242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42D9BCD-AD76-4D57-B195-3E6D51B73D0C}"/>
              </a:ext>
            </a:extLst>
          </p:cNvPr>
          <p:cNvSpPr/>
          <p:nvPr/>
        </p:nvSpPr>
        <p:spPr>
          <a:xfrm>
            <a:off x="999274" y="3041518"/>
            <a:ext cx="2859966" cy="1615827"/>
          </a:xfrm>
          <a:prstGeom prst="rect">
            <a:avLst/>
          </a:prstGeom>
        </p:spPr>
        <p:txBody>
          <a:bodyPr wrap="square">
            <a:spAutoFit/>
          </a:bodyPr>
          <a:lstStyle/>
          <a:p>
            <a:pPr algn="just">
              <a:lnSpc>
                <a:spcPct val="150000"/>
              </a:lnSpc>
            </a:pPr>
            <a:r>
              <a:rPr lang="id-ID" sz="1100" i="0" dirty="0">
                <a:solidFill>
                  <a:schemeClr val="tx2"/>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solidFill>
                <a:schemeClr val="tx2"/>
              </a:solidFill>
              <a:latin typeface="Source Sans Pro" panose="020B0503030403020204" pitchFamily="34" charset="0"/>
              <a:ea typeface="Source Sans Pro" panose="020B0503030403020204" pitchFamily="34" charset="0"/>
              <a:cs typeface="Lato Light" panose="020F0502020204030203" pitchFamily="34" charset="0"/>
            </a:endParaRPr>
          </a:p>
        </p:txBody>
      </p:sp>
      <p:sp>
        <p:nvSpPr>
          <p:cNvPr id="5" name="TextBox 4">
            <a:extLst>
              <a:ext uri="{FF2B5EF4-FFF2-40B4-BE49-F238E27FC236}">
                <a16:creationId xmlns:a16="http://schemas.microsoft.com/office/drawing/2014/main" id="{6A1A53D7-7FC0-4E60-8E69-89A2602EF95C}"/>
              </a:ext>
            </a:extLst>
          </p:cNvPr>
          <p:cNvSpPr txBox="1"/>
          <p:nvPr/>
        </p:nvSpPr>
        <p:spPr>
          <a:xfrm>
            <a:off x="999274" y="5597664"/>
            <a:ext cx="3934676" cy="707886"/>
          </a:xfrm>
          <a:prstGeom prst="rect">
            <a:avLst/>
          </a:prstGeom>
          <a:noFill/>
        </p:spPr>
        <p:txBody>
          <a:bodyPr wrap="square" rtlCol="0">
            <a:spAutoFit/>
          </a:bodyPr>
          <a:lstStyle/>
          <a:p>
            <a:r>
              <a:rPr lang="en-US" sz="4000" dirty="0">
                <a:solidFill>
                  <a:schemeClr val="tx2"/>
                </a:solidFill>
                <a:latin typeface="Butler" panose="02070803080706020303" pitchFamily="18" charset="0"/>
              </a:rPr>
              <a:t>Branding</a:t>
            </a:r>
            <a:endParaRPr lang="en-US" sz="4000" spc="600" dirty="0">
              <a:solidFill>
                <a:schemeClr val="tx2"/>
              </a:solidFill>
              <a:latin typeface="Butler" panose="02070803080706020303" pitchFamily="18" charset="0"/>
              <a:ea typeface="Lato Black" panose="020F0502020204030203" pitchFamily="34" charset="0"/>
              <a:cs typeface="Lato Black" panose="020F0502020204030203" pitchFamily="34" charset="0"/>
            </a:endParaRPr>
          </a:p>
        </p:txBody>
      </p:sp>
      <p:sp>
        <p:nvSpPr>
          <p:cNvPr id="6" name="TextBox 5">
            <a:extLst>
              <a:ext uri="{FF2B5EF4-FFF2-40B4-BE49-F238E27FC236}">
                <a16:creationId xmlns:a16="http://schemas.microsoft.com/office/drawing/2014/main" id="{6A1A53D7-7FC0-4E60-8E69-89A2602EF95C}"/>
              </a:ext>
            </a:extLst>
          </p:cNvPr>
          <p:cNvSpPr txBox="1"/>
          <p:nvPr/>
        </p:nvSpPr>
        <p:spPr>
          <a:xfrm>
            <a:off x="1077753" y="1233783"/>
            <a:ext cx="2781487" cy="1631216"/>
          </a:xfrm>
          <a:prstGeom prst="rect">
            <a:avLst/>
          </a:prstGeom>
          <a:noFill/>
        </p:spPr>
        <p:txBody>
          <a:bodyPr wrap="square" rtlCol="0">
            <a:spAutoFit/>
          </a:bodyPr>
          <a:lstStyle/>
          <a:p>
            <a:r>
              <a:rPr lang="en-US" sz="2000" dirty="0">
                <a:solidFill>
                  <a:schemeClr val="tx2"/>
                </a:solidFill>
                <a:latin typeface="Butler" panose="02070803080706020303" pitchFamily="18" charset="0"/>
              </a:rPr>
              <a:t>Good design is like a refrigerator—when it works, no one notices, but when it doesn’t, it sure stinks</a:t>
            </a:r>
            <a:endParaRPr lang="en-US" sz="2000" spc="600" dirty="0">
              <a:solidFill>
                <a:schemeClr val="tx2"/>
              </a:solidFill>
              <a:latin typeface="Butler" panose="02070803080706020303" pitchFamily="18" charset="0"/>
              <a:ea typeface="Lato Black" panose="020F0502020204030203" pitchFamily="34" charset="0"/>
              <a:cs typeface="Lato Black" panose="020F0502020204030203" pitchFamily="34" charset="0"/>
            </a:endParaRPr>
          </a:p>
        </p:txBody>
      </p:sp>
      <p:sp>
        <p:nvSpPr>
          <p:cNvPr id="11" name="Subtitle 2">
            <a:extLst>
              <a:ext uri="{FF2B5EF4-FFF2-40B4-BE49-F238E27FC236}">
                <a16:creationId xmlns:a16="http://schemas.microsoft.com/office/drawing/2014/main" id="{A38E1262-7B51-498B-AFA8-80707138815E}"/>
              </a:ext>
            </a:extLst>
          </p:cNvPr>
          <p:cNvSpPr txBox="1">
            <a:spLocks/>
          </p:cNvSpPr>
          <p:nvPr/>
        </p:nvSpPr>
        <p:spPr>
          <a:xfrm>
            <a:off x="5157994" y="1637196"/>
            <a:ext cx="3514311" cy="15407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3200" b="1" dirty="0">
                <a:solidFill>
                  <a:schemeClr val="bg1"/>
                </a:solidFill>
                <a:latin typeface="Autumn Chant" panose="02000000000000000000" pitchFamily="50" charset="0"/>
                <a:ea typeface="Source Sans Pro" panose="020B0503030403020204" pitchFamily="34" charset="0"/>
              </a:rPr>
              <a:t>Welcome to </a:t>
            </a:r>
            <a:r>
              <a:rPr lang="en-US" sz="3200" b="1" dirty="0" err="1">
                <a:solidFill>
                  <a:schemeClr val="bg1"/>
                </a:solidFill>
                <a:latin typeface="Autumn Chant" panose="02000000000000000000" pitchFamily="50" charset="0"/>
                <a:ea typeface="Source Sans Pro" panose="020B0503030403020204" pitchFamily="34" charset="0"/>
              </a:rPr>
              <a:t>Harmoni</a:t>
            </a:r>
            <a:endParaRPr lang="en-US" sz="3200" b="1" dirty="0">
              <a:solidFill>
                <a:schemeClr val="bg1"/>
              </a:solidFill>
              <a:latin typeface="Autumn Chant" panose="02000000000000000000" pitchFamily="50" charset="0"/>
              <a:ea typeface="Source Sans Pro" panose="020B0503030403020204" pitchFamily="34" charset="0"/>
            </a:endParaRPr>
          </a:p>
        </p:txBody>
      </p:sp>
      <p:pic>
        <p:nvPicPr>
          <p:cNvPr id="8" name="图片占位符 7">
            <a:extLst>
              <a:ext uri="{FF2B5EF4-FFF2-40B4-BE49-F238E27FC236}">
                <a16:creationId xmlns:a16="http://schemas.microsoft.com/office/drawing/2014/main" id="{284B8F7F-9B9E-4139-BB86-465489C8752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7083" b="27083"/>
          <a:stretch>
            <a:fillRect/>
          </a:stretch>
        </p:blipFill>
        <p:spPr/>
      </p:pic>
      <p:pic>
        <p:nvPicPr>
          <p:cNvPr id="15" name="图片占位符 14">
            <a:extLst>
              <a:ext uri="{FF2B5EF4-FFF2-40B4-BE49-F238E27FC236}">
                <a16:creationId xmlns:a16="http://schemas.microsoft.com/office/drawing/2014/main" id="{5BDDFBAA-587F-4B5D-8C46-5F3365CE101B}"/>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4219" b="24219"/>
          <a:stretch>
            <a:fillRect/>
          </a:stretch>
        </p:blipFill>
        <p:spPr/>
      </p:pic>
    </p:spTree>
    <p:extLst>
      <p:ext uri="{BB962C8B-B14F-4D97-AF65-F5344CB8AC3E}">
        <p14:creationId xmlns:p14="http://schemas.microsoft.com/office/powerpoint/2010/main" val="12965719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0C729C9-E8A1-4379-9073-5243B00D3FD0}"/>
              </a:ext>
            </a:extLst>
          </p:cNvPr>
          <p:cNvSpPr txBox="1">
            <a:spLocks/>
          </p:cNvSpPr>
          <p:nvPr/>
        </p:nvSpPr>
        <p:spPr>
          <a:xfrm>
            <a:off x="2179989" y="1252110"/>
            <a:ext cx="4220811" cy="8304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600" dirty="0">
                <a:solidFill>
                  <a:schemeClr val="bg1"/>
                </a:solidFill>
                <a:latin typeface="Butler" panose="02070803080706020303" pitchFamily="18" charset="0"/>
              </a:rPr>
              <a:t>Typography</a:t>
            </a:r>
          </a:p>
        </p:txBody>
      </p:sp>
      <p:sp>
        <p:nvSpPr>
          <p:cNvPr id="4" name="TextBox 3"/>
          <p:cNvSpPr txBox="1"/>
          <p:nvPr/>
        </p:nvSpPr>
        <p:spPr>
          <a:xfrm>
            <a:off x="6813178" y="1358346"/>
            <a:ext cx="4942724" cy="2123658"/>
          </a:xfrm>
          <a:prstGeom prst="rect">
            <a:avLst/>
          </a:prstGeom>
          <a:noFill/>
        </p:spPr>
        <p:txBody>
          <a:bodyPr wrap="square" lIns="0" tIns="0" rIns="0" bIns="0" rtlCol="0">
            <a:spAutoFit/>
          </a:bodyPr>
          <a:lstStyle/>
          <a:p>
            <a:r>
              <a:rPr lang="en-US" sz="13800" dirty="0" err="1">
                <a:solidFill>
                  <a:schemeClr val="bg1"/>
                </a:solidFill>
                <a:latin typeface="Butler" panose="02070803080706020303" pitchFamily="18" charset="0"/>
                <a:ea typeface="Titillium Light" charset="0"/>
                <a:cs typeface="Titillium Light" charset="0"/>
              </a:rPr>
              <a:t>AaBb</a:t>
            </a:r>
            <a:endParaRPr lang="en-US" sz="13800" dirty="0">
              <a:solidFill>
                <a:schemeClr val="bg1"/>
              </a:solidFill>
              <a:latin typeface="Butler" panose="02070803080706020303" pitchFamily="18" charset="0"/>
              <a:ea typeface="Titillium Light" charset="0"/>
              <a:cs typeface="Titillium Light" charset="0"/>
            </a:endParaRPr>
          </a:p>
        </p:txBody>
      </p:sp>
      <p:sp>
        <p:nvSpPr>
          <p:cNvPr id="6" name="TextBox 5"/>
          <p:cNvSpPr txBox="1"/>
          <p:nvPr/>
        </p:nvSpPr>
        <p:spPr>
          <a:xfrm>
            <a:off x="6813178" y="3595522"/>
            <a:ext cx="4942724" cy="2123658"/>
          </a:xfrm>
          <a:prstGeom prst="rect">
            <a:avLst/>
          </a:prstGeom>
          <a:noFill/>
        </p:spPr>
        <p:txBody>
          <a:bodyPr wrap="square" lIns="0" tIns="0" rIns="0" bIns="0" rtlCol="0">
            <a:spAutoFit/>
          </a:bodyPr>
          <a:lstStyle/>
          <a:p>
            <a:r>
              <a:rPr lang="en-US" sz="13800" dirty="0" err="1">
                <a:solidFill>
                  <a:schemeClr val="bg1"/>
                </a:solidFill>
                <a:latin typeface="Source Sans Pro" panose="020B0503030403020204" pitchFamily="34" charset="0"/>
                <a:ea typeface="Source Sans Pro" panose="020B0503030403020204" pitchFamily="34" charset="0"/>
                <a:cs typeface="Titillium Light" charset="0"/>
              </a:rPr>
              <a:t>AaBb</a:t>
            </a:r>
            <a:endParaRPr lang="en-US" sz="13800" dirty="0">
              <a:solidFill>
                <a:schemeClr val="bg1"/>
              </a:solidFill>
              <a:latin typeface="Source Sans Pro" panose="020B0503030403020204" pitchFamily="34" charset="0"/>
              <a:ea typeface="Source Sans Pro" panose="020B0503030403020204" pitchFamily="34" charset="0"/>
              <a:cs typeface="Titillium Light" charset="0"/>
            </a:endParaRPr>
          </a:p>
        </p:txBody>
      </p:sp>
      <p:sp>
        <p:nvSpPr>
          <p:cNvPr id="7" name="TextBox 6"/>
          <p:cNvSpPr txBox="1"/>
          <p:nvPr/>
        </p:nvSpPr>
        <p:spPr>
          <a:xfrm>
            <a:off x="6813179" y="3135836"/>
            <a:ext cx="1843371" cy="247825"/>
          </a:xfrm>
          <a:prstGeom prst="rect">
            <a:avLst/>
          </a:prstGeom>
          <a:noFill/>
        </p:spPr>
        <p:txBody>
          <a:bodyPr wrap="square" lIns="0" tIns="0" rIns="91440" bIns="0" rtlCol="0">
            <a:spAutoFit/>
          </a:bodyPr>
          <a:lstStyle/>
          <a:p>
            <a:pPr algn="just">
              <a:lnSpc>
                <a:spcPct val="150000"/>
              </a:lnSpc>
            </a:pPr>
            <a:r>
              <a:rPr lang="en-US" sz="1200" b="1" dirty="0">
                <a:solidFill>
                  <a:schemeClr val="bg1"/>
                </a:solidFill>
                <a:latin typeface="Source Sans Pro" panose="020B0503030403020204" pitchFamily="34" charset="0"/>
                <a:ea typeface="Source Sans Pro" panose="020B0503030403020204" pitchFamily="34" charset="0"/>
                <a:cs typeface="Titillium" charset="0"/>
              </a:rPr>
              <a:t>Sans Serif Font</a:t>
            </a:r>
          </a:p>
        </p:txBody>
      </p:sp>
      <p:sp>
        <p:nvSpPr>
          <p:cNvPr id="8" name="TextBox 7"/>
          <p:cNvSpPr txBox="1"/>
          <p:nvPr/>
        </p:nvSpPr>
        <p:spPr>
          <a:xfrm>
            <a:off x="6810468" y="5435230"/>
            <a:ext cx="1843371" cy="247825"/>
          </a:xfrm>
          <a:prstGeom prst="rect">
            <a:avLst/>
          </a:prstGeom>
          <a:noFill/>
        </p:spPr>
        <p:txBody>
          <a:bodyPr wrap="square" lIns="0" tIns="0" rIns="91440" bIns="0" rtlCol="0">
            <a:spAutoFit/>
          </a:bodyPr>
          <a:lstStyle/>
          <a:p>
            <a:pPr algn="just">
              <a:lnSpc>
                <a:spcPct val="150000"/>
              </a:lnSpc>
            </a:pPr>
            <a:r>
              <a:rPr lang="en-US" sz="1200" b="1" dirty="0">
                <a:solidFill>
                  <a:schemeClr val="bg1"/>
                </a:solidFill>
                <a:latin typeface="Source Sans Pro" panose="020B0503030403020204" pitchFamily="34" charset="0"/>
                <a:ea typeface="Source Sans Pro" panose="020B0503030403020204" pitchFamily="34" charset="0"/>
                <a:cs typeface="Titillium" charset="0"/>
              </a:rPr>
              <a:t>Serif Font</a:t>
            </a:r>
          </a:p>
        </p:txBody>
      </p:sp>
      <p:cxnSp>
        <p:nvCxnSpPr>
          <p:cNvPr id="9" name="Straight Connector 8"/>
          <p:cNvCxnSpPr/>
          <p:nvPr/>
        </p:nvCxnSpPr>
        <p:spPr>
          <a:xfrm>
            <a:off x="1340216" y="914986"/>
            <a:ext cx="0" cy="513646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6200000" flipH="1" flipV="1">
            <a:off x="-164083" y="1834261"/>
            <a:ext cx="1843370" cy="524824"/>
          </a:xfrm>
          <a:prstGeom prst="rect">
            <a:avLst/>
          </a:prstGeom>
          <a:noFill/>
        </p:spPr>
        <p:txBody>
          <a:bodyPr wrap="square" lIns="0" tIns="0" rIns="91440" bIns="0" rtlCol="0">
            <a:spAutoFit/>
          </a:bodyPr>
          <a:lstStyle/>
          <a:p>
            <a:pPr>
              <a:lnSpc>
                <a:spcPct val="150000"/>
              </a:lnSpc>
            </a:pPr>
            <a:r>
              <a:rPr lang="en-US" sz="1200" dirty="0">
                <a:solidFill>
                  <a:schemeClr val="bg1"/>
                </a:solidFill>
                <a:latin typeface="Source Sans Pro" panose="020B0503030403020204" pitchFamily="34" charset="0"/>
                <a:ea typeface="Source Sans Pro" panose="020B0503030403020204" pitchFamily="34" charset="0"/>
                <a:cs typeface="Titillium" charset="0"/>
              </a:rPr>
              <a:t>There are many variations of passages of</a:t>
            </a:r>
          </a:p>
        </p:txBody>
      </p:sp>
      <p:sp>
        <p:nvSpPr>
          <p:cNvPr id="11" name="TextBox 10"/>
          <p:cNvSpPr txBox="1"/>
          <p:nvPr/>
        </p:nvSpPr>
        <p:spPr>
          <a:xfrm rot="16200000" flipH="1" flipV="1">
            <a:off x="-42471" y="5417545"/>
            <a:ext cx="1843371" cy="247825"/>
          </a:xfrm>
          <a:prstGeom prst="rect">
            <a:avLst/>
          </a:prstGeom>
          <a:noFill/>
        </p:spPr>
        <p:txBody>
          <a:bodyPr wrap="square" lIns="0" tIns="0" rIns="91440" bIns="0" rtlCol="0">
            <a:spAutoFit/>
          </a:bodyPr>
          <a:lstStyle/>
          <a:p>
            <a:pPr>
              <a:lnSpc>
                <a:spcPct val="150000"/>
              </a:lnSpc>
            </a:pPr>
            <a:r>
              <a:rPr lang="en-US" sz="1200" b="1" dirty="0">
                <a:solidFill>
                  <a:schemeClr val="bg1"/>
                </a:solidFill>
                <a:latin typeface="Source Sans Pro" panose="020B0503030403020204" pitchFamily="34" charset="0"/>
                <a:ea typeface="Source Sans Pro" panose="020B0503030403020204" pitchFamily="34" charset="0"/>
                <a:cs typeface="Titillium" charset="0"/>
              </a:rPr>
              <a:t>About us.</a:t>
            </a:r>
          </a:p>
        </p:txBody>
      </p:sp>
      <p:sp>
        <p:nvSpPr>
          <p:cNvPr id="12" name="Rectangle 11">
            <a:extLst>
              <a:ext uri="{FF2B5EF4-FFF2-40B4-BE49-F238E27FC236}">
                <a16:creationId xmlns:a16="http://schemas.microsoft.com/office/drawing/2014/main" id="{342D9BCD-AD76-4D57-B195-3E6D51B73D0C}"/>
              </a:ext>
            </a:extLst>
          </p:cNvPr>
          <p:cNvSpPr/>
          <p:nvPr/>
        </p:nvSpPr>
        <p:spPr>
          <a:xfrm>
            <a:off x="2179989" y="4054608"/>
            <a:ext cx="2859966" cy="1615827"/>
          </a:xfrm>
          <a:prstGeom prst="rect">
            <a:avLst/>
          </a:prstGeom>
        </p:spPr>
        <p:txBody>
          <a:bodyPr wrap="square">
            <a:spAutoFit/>
          </a:bodyPr>
          <a:lstStyle/>
          <a:p>
            <a:pPr algn="just">
              <a:lnSpc>
                <a:spcPct val="150000"/>
              </a:lnSpc>
            </a:pPr>
            <a:r>
              <a:rPr lang="id-ID" sz="1100" i="0" dirty="0">
                <a:solidFill>
                  <a:schemeClr val="bg1"/>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 nibh aliquet, porttitor ligula justo libero vivamus porttitor dolor, conubia mollit. Lorem ipsum dolor sit amet, lacus nulla ac netus nibh aliquet, porttitor ligula justo libero vivamus porttitor dolor, conubia mollit. </a:t>
            </a:r>
            <a:endParaRPr lang="id-ID" sz="1100" dirty="0">
              <a:solidFill>
                <a:schemeClr val="bg1"/>
              </a:solidFill>
              <a:latin typeface="Source Sans Pro" panose="020B0503030403020204" pitchFamily="34" charset="0"/>
              <a:ea typeface="Source Sans Pro" panose="020B0503030403020204" pitchFamily="34" charset="0"/>
              <a:cs typeface="Lato Light" panose="020F0502020204030203" pitchFamily="34" charset="0"/>
            </a:endParaRPr>
          </a:p>
        </p:txBody>
      </p:sp>
    </p:spTree>
    <p:extLst>
      <p:ext uri="{BB962C8B-B14F-4D97-AF65-F5344CB8AC3E}">
        <p14:creationId xmlns:p14="http://schemas.microsoft.com/office/powerpoint/2010/main" val="32170167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60098" y="4900383"/>
            <a:ext cx="4938981" cy="1374019"/>
            <a:chOff x="5280685" y="4688239"/>
            <a:chExt cx="5862148" cy="1630843"/>
          </a:xfrm>
        </p:grpSpPr>
        <p:sp>
          <p:nvSpPr>
            <p:cNvPr id="9" name="Rectangle 8"/>
            <p:cNvSpPr/>
            <p:nvPr/>
          </p:nvSpPr>
          <p:spPr>
            <a:xfrm>
              <a:off x="5374854" y="4688239"/>
              <a:ext cx="1406768" cy="16308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a typeface="Source Sans Pro" panose="020B0503030403020204" pitchFamily="34" charset="0"/>
              </a:endParaRPr>
            </a:p>
          </p:txBody>
        </p:sp>
        <p:sp>
          <p:nvSpPr>
            <p:cNvPr id="10" name="Rectangle 9"/>
            <p:cNvSpPr/>
            <p:nvPr/>
          </p:nvSpPr>
          <p:spPr>
            <a:xfrm>
              <a:off x="6823824" y="4688239"/>
              <a:ext cx="1406768" cy="16308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a typeface="Source Sans Pro" panose="020B0503030403020204" pitchFamily="34" charset="0"/>
              </a:endParaRPr>
            </a:p>
          </p:txBody>
        </p:sp>
        <p:sp>
          <p:nvSpPr>
            <p:cNvPr id="11" name="Rectangle 10"/>
            <p:cNvSpPr/>
            <p:nvPr/>
          </p:nvSpPr>
          <p:spPr>
            <a:xfrm>
              <a:off x="8272796" y="4688239"/>
              <a:ext cx="1406768" cy="1630843"/>
            </a:xfrm>
            <a:prstGeom prst="rect">
              <a:avLst/>
            </a:prstGeom>
            <a:solidFill>
              <a:schemeClr val="accent6">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a typeface="Source Sans Pro" panose="020B0503030403020204" pitchFamily="34" charset="0"/>
              </a:endParaRPr>
            </a:p>
          </p:txBody>
        </p:sp>
        <p:sp>
          <p:nvSpPr>
            <p:cNvPr id="12" name="Rectangle 11"/>
            <p:cNvSpPr/>
            <p:nvPr/>
          </p:nvSpPr>
          <p:spPr>
            <a:xfrm>
              <a:off x="9736065" y="4688239"/>
              <a:ext cx="1406768" cy="163084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a typeface="Source Sans Pro" panose="020B0503030403020204" pitchFamily="34" charset="0"/>
              </a:endParaRPr>
            </a:p>
          </p:txBody>
        </p:sp>
        <p:grpSp>
          <p:nvGrpSpPr>
            <p:cNvPr id="13" name="Group 12"/>
            <p:cNvGrpSpPr/>
            <p:nvPr/>
          </p:nvGrpSpPr>
          <p:grpSpPr>
            <a:xfrm>
              <a:off x="5280685" y="5589856"/>
              <a:ext cx="1404610" cy="571147"/>
              <a:chOff x="1645919" y="2782595"/>
              <a:chExt cx="1404610" cy="571147"/>
            </a:xfrm>
          </p:grpSpPr>
          <p:sp>
            <p:nvSpPr>
              <p:cNvPr id="23" name="TextBox 22"/>
              <p:cNvSpPr txBox="1"/>
              <p:nvPr/>
            </p:nvSpPr>
            <p:spPr>
              <a:xfrm>
                <a:off x="1645919" y="3059595"/>
                <a:ext cx="1404609" cy="294147"/>
              </a:xfrm>
              <a:prstGeom prst="rect">
                <a:avLst/>
              </a:prstGeom>
              <a:noFill/>
            </p:spPr>
            <p:txBody>
              <a:bodyPr wrap="square" lIns="0" tIns="0" rIns="91440" bIns="0" rtlCol="0">
                <a:spAutoFit/>
              </a:bodyPr>
              <a:lstStyle/>
              <a:p>
                <a:pPr algn="r">
                  <a:lnSpc>
                    <a:spcPct val="150000"/>
                  </a:lnSpc>
                </a:pPr>
                <a:r>
                  <a:rPr lang="en-US" sz="1200" dirty="0">
                    <a:solidFill>
                      <a:schemeClr val="bg1">
                        <a:alpha val="60000"/>
                      </a:schemeClr>
                    </a:solidFill>
                    <a:latin typeface="Source Sans Pro" panose="020B0503030403020204" pitchFamily="34" charset="0"/>
                    <a:ea typeface="Source Sans Pro" panose="020B0503030403020204" pitchFamily="34" charset="0"/>
                    <a:cs typeface="Titillium" charset="0"/>
                  </a:rPr>
                  <a:t>R 23 G 23 B 23</a:t>
                </a:r>
              </a:p>
            </p:txBody>
          </p:sp>
          <p:sp>
            <p:nvSpPr>
              <p:cNvPr id="24" name="TextBox 23"/>
              <p:cNvSpPr txBox="1"/>
              <p:nvPr/>
            </p:nvSpPr>
            <p:spPr>
              <a:xfrm>
                <a:off x="1645919" y="2782595"/>
                <a:ext cx="1404610" cy="294147"/>
              </a:xfrm>
              <a:prstGeom prst="rect">
                <a:avLst/>
              </a:prstGeom>
              <a:noFill/>
            </p:spPr>
            <p:txBody>
              <a:bodyPr wrap="square" lIns="0" tIns="0" rIns="91440" bIns="0" rtlCol="0">
                <a:spAutoFit/>
              </a:bodyPr>
              <a:lstStyle/>
              <a:p>
                <a:pPr algn="r">
                  <a:lnSpc>
                    <a:spcPct val="150000"/>
                  </a:lnSpc>
                </a:pPr>
                <a:r>
                  <a:rPr lang="en-US" sz="1200" b="1" dirty="0" err="1">
                    <a:solidFill>
                      <a:schemeClr val="bg1">
                        <a:alpha val="60000"/>
                      </a:schemeClr>
                    </a:solidFill>
                    <a:latin typeface="Source Sans Pro" panose="020B0503030403020204" pitchFamily="34" charset="0"/>
                    <a:ea typeface="Source Sans Pro" panose="020B0503030403020204" pitchFamily="34" charset="0"/>
                    <a:cs typeface="Titillium" charset="0"/>
                  </a:rPr>
                  <a:t>Colour</a:t>
                </a:r>
                <a:r>
                  <a:rPr lang="en-US" sz="1200" b="1" dirty="0">
                    <a:solidFill>
                      <a:schemeClr val="bg1">
                        <a:alpha val="60000"/>
                      </a:schemeClr>
                    </a:solidFill>
                    <a:latin typeface="Source Sans Pro" panose="020B0503030403020204" pitchFamily="34" charset="0"/>
                    <a:ea typeface="Source Sans Pro" panose="020B0503030403020204" pitchFamily="34" charset="0"/>
                    <a:cs typeface="Titillium" charset="0"/>
                  </a:rPr>
                  <a:t> 1</a:t>
                </a:r>
              </a:p>
            </p:txBody>
          </p:sp>
        </p:grpSp>
        <p:grpSp>
          <p:nvGrpSpPr>
            <p:cNvPr id="14" name="Group 13"/>
            <p:cNvGrpSpPr/>
            <p:nvPr/>
          </p:nvGrpSpPr>
          <p:grpSpPr>
            <a:xfrm>
              <a:off x="6769702" y="5589856"/>
              <a:ext cx="1404610" cy="605774"/>
              <a:chOff x="1645919" y="2782595"/>
              <a:chExt cx="1404610" cy="605774"/>
            </a:xfrm>
          </p:grpSpPr>
          <p:sp>
            <p:nvSpPr>
              <p:cNvPr id="21" name="TextBox 20"/>
              <p:cNvSpPr txBox="1"/>
              <p:nvPr/>
            </p:nvSpPr>
            <p:spPr>
              <a:xfrm>
                <a:off x="1645919" y="3059595"/>
                <a:ext cx="1404609" cy="328774"/>
              </a:xfrm>
              <a:prstGeom prst="rect">
                <a:avLst/>
              </a:prstGeom>
              <a:noFill/>
            </p:spPr>
            <p:txBody>
              <a:bodyPr wrap="square" lIns="0" tIns="0" rIns="91440" bIns="0" rtlCol="0">
                <a:spAutoFit/>
              </a:bodyPr>
              <a:lstStyle/>
              <a:p>
                <a:pPr algn="r">
                  <a:lnSpc>
                    <a:spcPct val="150000"/>
                  </a:lnSpc>
                </a:pPr>
                <a:r>
                  <a:rPr lang="en-US" sz="1200" dirty="0">
                    <a:solidFill>
                      <a:schemeClr val="bg1">
                        <a:alpha val="60000"/>
                      </a:schemeClr>
                    </a:solidFill>
                    <a:latin typeface="Source Sans Pro" panose="020B0503030403020204" pitchFamily="34" charset="0"/>
                    <a:ea typeface="Source Sans Pro" panose="020B0503030403020204" pitchFamily="34" charset="0"/>
                    <a:cs typeface="Titillium" charset="0"/>
                  </a:rPr>
                  <a:t>R 23 G 23 B 23</a:t>
                </a:r>
              </a:p>
            </p:txBody>
          </p:sp>
          <p:sp>
            <p:nvSpPr>
              <p:cNvPr id="22" name="TextBox 21"/>
              <p:cNvSpPr txBox="1"/>
              <p:nvPr/>
            </p:nvSpPr>
            <p:spPr>
              <a:xfrm>
                <a:off x="1645919" y="2782595"/>
                <a:ext cx="1404610" cy="328774"/>
              </a:xfrm>
              <a:prstGeom prst="rect">
                <a:avLst/>
              </a:prstGeom>
              <a:noFill/>
            </p:spPr>
            <p:txBody>
              <a:bodyPr wrap="square" lIns="0" tIns="0" rIns="91440" bIns="0" rtlCol="0">
                <a:spAutoFit/>
              </a:bodyPr>
              <a:lstStyle/>
              <a:p>
                <a:pPr algn="r">
                  <a:lnSpc>
                    <a:spcPct val="150000"/>
                  </a:lnSpc>
                </a:pPr>
                <a:r>
                  <a:rPr lang="en-US" sz="1200" b="1" dirty="0" err="1">
                    <a:solidFill>
                      <a:schemeClr val="bg1">
                        <a:alpha val="60000"/>
                      </a:schemeClr>
                    </a:solidFill>
                    <a:latin typeface="Source Sans Pro" panose="020B0503030403020204" pitchFamily="34" charset="0"/>
                    <a:ea typeface="Source Sans Pro" panose="020B0503030403020204" pitchFamily="34" charset="0"/>
                    <a:cs typeface="Titillium" charset="0"/>
                  </a:rPr>
                  <a:t>Colour</a:t>
                </a:r>
                <a:r>
                  <a:rPr lang="en-US" sz="1200" b="1" dirty="0">
                    <a:solidFill>
                      <a:schemeClr val="bg1">
                        <a:alpha val="60000"/>
                      </a:schemeClr>
                    </a:solidFill>
                    <a:latin typeface="Source Sans Pro" panose="020B0503030403020204" pitchFamily="34" charset="0"/>
                    <a:ea typeface="Source Sans Pro" panose="020B0503030403020204" pitchFamily="34" charset="0"/>
                    <a:cs typeface="Titillium" charset="0"/>
                  </a:rPr>
                  <a:t> 2</a:t>
                </a:r>
              </a:p>
            </p:txBody>
          </p:sp>
        </p:grpSp>
        <p:grpSp>
          <p:nvGrpSpPr>
            <p:cNvPr id="15" name="Group 14"/>
            <p:cNvGrpSpPr/>
            <p:nvPr/>
          </p:nvGrpSpPr>
          <p:grpSpPr>
            <a:xfrm>
              <a:off x="8228438" y="5589856"/>
              <a:ext cx="1404610" cy="605774"/>
              <a:chOff x="1645919" y="2782595"/>
              <a:chExt cx="1404610" cy="605774"/>
            </a:xfrm>
          </p:grpSpPr>
          <p:sp>
            <p:nvSpPr>
              <p:cNvPr id="19" name="TextBox 18"/>
              <p:cNvSpPr txBox="1"/>
              <p:nvPr/>
            </p:nvSpPr>
            <p:spPr>
              <a:xfrm>
                <a:off x="1645919" y="3059595"/>
                <a:ext cx="1404609" cy="328774"/>
              </a:xfrm>
              <a:prstGeom prst="rect">
                <a:avLst/>
              </a:prstGeom>
              <a:noFill/>
            </p:spPr>
            <p:txBody>
              <a:bodyPr wrap="square" lIns="0" tIns="0" rIns="91440" bIns="0" rtlCol="0">
                <a:spAutoFit/>
              </a:bodyPr>
              <a:lstStyle/>
              <a:p>
                <a:pPr algn="r">
                  <a:lnSpc>
                    <a:spcPct val="150000"/>
                  </a:lnSpc>
                </a:pPr>
                <a:r>
                  <a:rPr lang="en-US" sz="1200" dirty="0">
                    <a:solidFill>
                      <a:schemeClr val="bg1">
                        <a:alpha val="60000"/>
                      </a:schemeClr>
                    </a:solidFill>
                    <a:latin typeface="Source Sans Pro" panose="020B0503030403020204" pitchFamily="34" charset="0"/>
                    <a:ea typeface="Source Sans Pro" panose="020B0503030403020204" pitchFamily="34" charset="0"/>
                    <a:cs typeface="Titillium" charset="0"/>
                  </a:rPr>
                  <a:t>R 23 G 23 B 23</a:t>
                </a:r>
              </a:p>
            </p:txBody>
          </p:sp>
          <p:sp>
            <p:nvSpPr>
              <p:cNvPr id="20" name="TextBox 19"/>
              <p:cNvSpPr txBox="1"/>
              <p:nvPr/>
            </p:nvSpPr>
            <p:spPr>
              <a:xfrm>
                <a:off x="1645919" y="2782595"/>
                <a:ext cx="1404610" cy="328774"/>
              </a:xfrm>
              <a:prstGeom prst="rect">
                <a:avLst/>
              </a:prstGeom>
              <a:noFill/>
            </p:spPr>
            <p:txBody>
              <a:bodyPr wrap="square" lIns="0" tIns="0" rIns="91440" bIns="0" rtlCol="0">
                <a:spAutoFit/>
              </a:bodyPr>
              <a:lstStyle/>
              <a:p>
                <a:pPr algn="r">
                  <a:lnSpc>
                    <a:spcPct val="150000"/>
                  </a:lnSpc>
                </a:pPr>
                <a:r>
                  <a:rPr lang="en-US" sz="1200" b="1" dirty="0" err="1">
                    <a:solidFill>
                      <a:schemeClr val="bg1">
                        <a:alpha val="60000"/>
                      </a:schemeClr>
                    </a:solidFill>
                    <a:latin typeface="Source Sans Pro" panose="020B0503030403020204" pitchFamily="34" charset="0"/>
                    <a:ea typeface="Source Sans Pro" panose="020B0503030403020204" pitchFamily="34" charset="0"/>
                    <a:cs typeface="Titillium" charset="0"/>
                  </a:rPr>
                  <a:t>Colour</a:t>
                </a:r>
                <a:r>
                  <a:rPr lang="en-US" sz="1200" b="1" dirty="0">
                    <a:solidFill>
                      <a:schemeClr val="bg1">
                        <a:alpha val="60000"/>
                      </a:schemeClr>
                    </a:solidFill>
                    <a:latin typeface="Source Sans Pro" panose="020B0503030403020204" pitchFamily="34" charset="0"/>
                    <a:ea typeface="Source Sans Pro" panose="020B0503030403020204" pitchFamily="34" charset="0"/>
                    <a:cs typeface="Titillium" charset="0"/>
                  </a:rPr>
                  <a:t> 3</a:t>
                </a:r>
              </a:p>
            </p:txBody>
          </p:sp>
        </p:grpSp>
        <p:grpSp>
          <p:nvGrpSpPr>
            <p:cNvPr id="16" name="Group 15"/>
            <p:cNvGrpSpPr/>
            <p:nvPr/>
          </p:nvGrpSpPr>
          <p:grpSpPr>
            <a:xfrm>
              <a:off x="9651648" y="5589856"/>
              <a:ext cx="1404610" cy="605774"/>
              <a:chOff x="1645919" y="2782595"/>
              <a:chExt cx="1404610" cy="605774"/>
            </a:xfrm>
          </p:grpSpPr>
          <p:sp>
            <p:nvSpPr>
              <p:cNvPr id="17" name="TextBox 16"/>
              <p:cNvSpPr txBox="1"/>
              <p:nvPr/>
            </p:nvSpPr>
            <p:spPr>
              <a:xfrm>
                <a:off x="1645919" y="3059595"/>
                <a:ext cx="1404609" cy="328774"/>
              </a:xfrm>
              <a:prstGeom prst="rect">
                <a:avLst/>
              </a:prstGeom>
              <a:noFill/>
            </p:spPr>
            <p:txBody>
              <a:bodyPr wrap="square" lIns="0" tIns="0" rIns="91440" bIns="0" rtlCol="0">
                <a:spAutoFit/>
              </a:bodyPr>
              <a:lstStyle/>
              <a:p>
                <a:pPr algn="r">
                  <a:lnSpc>
                    <a:spcPct val="150000"/>
                  </a:lnSpc>
                </a:pPr>
                <a:r>
                  <a:rPr lang="en-US" sz="1200" dirty="0">
                    <a:solidFill>
                      <a:schemeClr val="bg1">
                        <a:alpha val="60000"/>
                      </a:schemeClr>
                    </a:solidFill>
                    <a:latin typeface="Source Sans Pro" panose="020B0503030403020204" pitchFamily="34" charset="0"/>
                    <a:ea typeface="Source Sans Pro" panose="020B0503030403020204" pitchFamily="34" charset="0"/>
                    <a:cs typeface="Titillium" charset="0"/>
                  </a:rPr>
                  <a:t>R 23 G 23 B 23</a:t>
                </a:r>
              </a:p>
            </p:txBody>
          </p:sp>
          <p:sp>
            <p:nvSpPr>
              <p:cNvPr id="18" name="TextBox 17"/>
              <p:cNvSpPr txBox="1"/>
              <p:nvPr/>
            </p:nvSpPr>
            <p:spPr>
              <a:xfrm>
                <a:off x="1645919" y="2782595"/>
                <a:ext cx="1404610" cy="328774"/>
              </a:xfrm>
              <a:prstGeom prst="rect">
                <a:avLst/>
              </a:prstGeom>
              <a:noFill/>
            </p:spPr>
            <p:txBody>
              <a:bodyPr wrap="square" lIns="0" tIns="0" rIns="91440" bIns="0" rtlCol="0">
                <a:spAutoFit/>
              </a:bodyPr>
              <a:lstStyle/>
              <a:p>
                <a:pPr algn="r">
                  <a:lnSpc>
                    <a:spcPct val="150000"/>
                  </a:lnSpc>
                </a:pPr>
                <a:r>
                  <a:rPr lang="en-US" sz="1200" b="1" dirty="0" err="1">
                    <a:solidFill>
                      <a:schemeClr val="bg1">
                        <a:alpha val="60000"/>
                      </a:schemeClr>
                    </a:solidFill>
                    <a:latin typeface="Source Sans Pro" panose="020B0503030403020204" pitchFamily="34" charset="0"/>
                    <a:ea typeface="Source Sans Pro" panose="020B0503030403020204" pitchFamily="34" charset="0"/>
                    <a:cs typeface="Titillium" charset="0"/>
                  </a:rPr>
                  <a:t>Colour</a:t>
                </a:r>
                <a:r>
                  <a:rPr lang="en-US" sz="1200" b="1" dirty="0">
                    <a:solidFill>
                      <a:schemeClr val="bg1">
                        <a:alpha val="60000"/>
                      </a:schemeClr>
                    </a:solidFill>
                    <a:latin typeface="Source Sans Pro" panose="020B0503030403020204" pitchFamily="34" charset="0"/>
                    <a:ea typeface="Source Sans Pro" panose="020B0503030403020204" pitchFamily="34" charset="0"/>
                    <a:cs typeface="Titillium" charset="0"/>
                  </a:rPr>
                  <a:t> 5</a:t>
                </a:r>
              </a:p>
            </p:txBody>
          </p:sp>
        </p:grpSp>
      </p:grpSp>
      <p:sp>
        <p:nvSpPr>
          <p:cNvPr id="25" name="Title 1">
            <a:extLst>
              <a:ext uri="{FF2B5EF4-FFF2-40B4-BE49-F238E27FC236}">
                <a16:creationId xmlns:a16="http://schemas.microsoft.com/office/drawing/2014/main" id="{20C729C9-E8A1-4379-9073-5243B00D3FD0}"/>
              </a:ext>
            </a:extLst>
          </p:cNvPr>
          <p:cNvSpPr txBox="1">
            <a:spLocks/>
          </p:cNvSpPr>
          <p:nvPr/>
        </p:nvSpPr>
        <p:spPr>
          <a:xfrm>
            <a:off x="210706" y="3600102"/>
            <a:ext cx="5717307" cy="9774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4800" b="1" dirty="0" err="1">
                <a:solidFill>
                  <a:schemeClr val="tx2"/>
                </a:solidFill>
                <a:latin typeface="Autumn Chant" panose="02000000000000000000" pitchFamily="50" charset="0"/>
              </a:rPr>
              <a:t>Moodbo</a:t>
            </a:r>
            <a:r>
              <a:rPr lang="en-US" sz="4800" b="1" dirty="0" err="1">
                <a:solidFill>
                  <a:schemeClr val="bg1"/>
                </a:solidFill>
                <a:latin typeface="Autumn Chant" panose="02000000000000000000" pitchFamily="50" charset="0"/>
              </a:rPr>
              <a:t>ard</a:t>
            </a:r>
            <a:endParaRPr lang="en-US" sz="4800" b="1" dirty="0">
              <a:solidFill>
                <a:schemeClr val="bg1"/>
              </a:solidFill>
              <a:latin typeface="Autumn Chant" panose="02000000000000000000" pitchFamily="50" charset="0"/>
            </a:endParaRPr>
          </a:p>
        </p:txBody>
      </p:sp>
      <p:pic>
        <p:nvPicPr>
          <p:cNvPr id="6" name="图片占位符 5">
            <a:extLst>
              <a:ext uri="{FF2B5EF4-FFF2-40B4-BE49-F238E27FC236}">
                <a16:creationId xmlns:a16="http://schemas.microsoft.com/office/drawing/2014/main" id="{DD4C24CB-C761-4037-B39D-66A357B4896C}"/>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9693" b="9693"/>
          <a:stretch>
            <a:fillRect/>
          </a:stretch>
        </p:blipFill>
        <p:spPr/>
      </p:pic>
      <p:pic>
        <p:nvPicPr>
          <p:cNvPr id="34" name="图片占位符 33">
            <a:extLst>
              <a:ext uri="{FF2B5EF4-FFF2-40B4-BE49-F238E27FC236}">
                <a16:creationId xmlns:a16="http://schemas.microsoft.com/office/drawing/2014/main" id="{23A3BE51-08D9-4AE9-BBAD-F614F069B26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7914" b="17914"/>
          <a:stretch>
            <a:fillRect/>
          </a:stretch>
        </p:blipFill>
        <p:spPr/>
      </p:pic>
      <p:pic>
        <p:nvPicPr>
          <p:cNvPr id="28" name="图片占位符 27">
            <a:extLst>
              <a:ext uri="{FF2B5EF4-FFF2-40B4-BE49-F238E27FC236}">
                <a16:creationId xmlns:a16="http://schemas.microsoft.com/office/drawing/2014/main" id="{A95F846B-70BD-4FC3-9A27-1449060A9C5B}"/>
              </a:ext>
            </a:extLst>
          </p:cNvPr>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6406510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a:extLst>
              <a:ext uri="{FF2B5EF4-FFF2-40B4-BE49-F238E27FC236}">
                <a16:creationId xmlns:a16="http://schemas.microsoft.com/office/drawing/2014/main" id="{A148604B-7E7D-4CD4-A17D-4BE175252BE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9380" b="19380"/>
          <a:stretch>
            <a:fillRect/>
          </a:stretch>
        </p:blipFill>
        <p:spPr/>
      </p:pic>
      <p:sp>
        <p:nvSpPr>
          <p:cNvPr id="6" name="TextBox 5">
            <a:extLst>
              <a:ext uri="{FF2B5EF4-FFF2-40B4-BE49-F238E27FC236}">
                <a16:creationId xmlns:a16="http://schemas.microsoft.com/office/drawing/2014/main" id="{6A1A53D7-7FC0-4E60-8E69-89A2602EF95C}"/>
              </a:ext>
            </a:extLst>
          </p:cNvPr>
          <p:cNvSpPr txBox="1"/>
          <p:nvPr/>
        </p:nvSpPr>
        <p:spPr>
          <a:xfrm>
            <a:off x="7353300" y="1026259"/>
            <a:ext cx="2781487" cy="1631216"/>
          </a:xfrm>
          <a:prstGeom prst="rect">
            <a:avLst/>
          </a:prstGeom>
          <a:noFill/>
        </p:spPr>
        <p:txBody>
          <a:bodyPr wrap="square" rtlCol="0">
            <a:spAutoFit/>
          </a:bodyPr>
          <a:lstStyle/>
          <a:p>
            <a:r>
              <a:rPr lang="en-US" sz="2000" dirty="0">
                <a:solidFill>
                  <a:schemeClr val="bg1"/>
                </a:solidFill>
                <a:latin typeface="Butler" panose="02070803080706020303" pitchFamily="18" charset="0"/>
              </a:rPr>
              <a:t>Good design is like a refrigerator—when it works, no one notices, but when it doesn’t, it sure stinks</a:t>
            </a:r>
            <a:endParaRPr lang="en-US" sz="2000" spc="600" dirty="0">
              <a:solidFill>
                <a:schemeClr val="bg1"/>
              </a:solidFill>
              <a:latin typeface="Butler" panose="02070803080706020303" pitchFamily="18" charset="0"/>
              <a:ea typeface="Lato Black" panose="020F0502020204030203" pitchFamily="34" charset="0"/>
              <a:cs typeface="Lato Black" panose="020F0502020204030203" pitchFamily="34" charset="0"/>
            </a:endParaRPr>
          </a:p>
        </p:txBody>
      </p:sp>
      <p:sp>
        <p:nvSpPr>
          <p:cNvPr id="11" name="Subtitle 2">
            <a:extLst>
              <a:ext uri="{FF2B5EF4-FFF2-40B4-BE49-F238E27FC236}">
                <a16:creationId xmlns:a16="http://schemas.microsoft.com/office/drawing/2014/main" id="{A38E1262-7B51-498B-AFA8-80707138815E}"/>
              </a:ext>
            </a:extLst>
          </p:cNvPr>
          <p:cNvSpPr txBox="1">
            <a:spLocks/>
          </p:cNvSpPr>
          <p:nvPr/>
        </p:nvSpPr>
        <p:spPr>
          <a:xfrm>
            <a:off x="5596144" y="3276600"/>
            <a:ext cx="3514311" cy="15407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3200" b="1" dirty="0">
                <a:solidFill>
                  <a:schemeClr val="bg1"/>
                </a:solidFill>
                <a:latin typeface="Autumn Chant" panose="02000000000000000000" pitchFamily="50" charset="0"/>
                <a:ea typeface="Source Sans Pro" panose="020B0503030403020204" pitchFamily="34" charset="0"/>
              </a:rPr>
              <a:t>Welcome to </a:t>
            </a:r>
            <a:r>
              <a:rPr lang="en-US" sz="3200" b="1" dirty="0" err="1">
                <a:solidFill>
                  <a:schemeClr val="bg1"/>
                </a:solidFill>
                <a:latin typeface="Autumn Chant" panose="02000000000000000000" pitchFamily="50" charset="0"/>
                <a:ea typeface="Source Sans Pro" panose="020B0503030403020204" pitchFamily="34" charset="0"/>
              </a:rPr>
              <a:t>Harmoni</a:t>
            </a:r>
            <a:endParaRPr lang="en-US" sz="3200" b="1" dirty="0">
              <a:solidFill>
                <a:schemeClr val="bg1"/>
              </a:solidFill>
              <a:latin typeface="Autumn Chant" panose="02000000000000000000" pitchFamily="50" charset="0"/>
              <a:ea typeface="Source Sans Pro" panose="020B0503030403020204" pitchFamily="34" charset="0"/>
            </a:endParaRPr>
          </a:p>
        </p:txBody>
      </p:sp>
      <p:sp>
        <p:nvSpPr>
          <p:cNvPr id="13" name="TextBox 12">
            <a:extLst>
              <a:ext uri="{FF2B5EF4-FFF2-40B4-BE49-F238E27FC236}">
                <a16:creationId xmlns:a16="http://schemas.microsoft.com/office/drawing/2014/main" id="{F19E32C3-7F3F-4FF8-A616-AFC389894C99}"/>
              </a:ext>
            </a:extLst>
          </p:cNvPr>
          <p:cNvSpPr txBox="1"/>
          <p:nvPr/>
        </p:nvSpPr>
        <p:spPr>
          <a:xfrm>
            <a:off x="502910" y="5436011"/>
            <a:ext cx="1948291" cy="276999"/>
          </a:xfrm>
          <a:prstGeom prst="rect">
            <a:avLst/>
          </a:prstGeom>
          <a:noFill/>
        </p:spPr>
        <p:txBody>
          <a:bodyPr wrap="square" rtlCol="0">
            <a:spAutoFit/>
          </a:bodyPr>
          <a:lstStyle/>
          <a:p>
            <a:r>
              <a:rPr lang="en-US" sz="1200" spc="300" dirty="0">
                <a:solidFill>
                  <a:schemeClr val="bg1"/>
                </a:solidFill>
                <a:latin typeface="Source Sans Pro" panose="020B0503030403020204" pitchFamily="34" charset="0"/>
                <a:ea typeface="Source Sans Pro" panose="020B0503030403020204" pitchFamily="34" charset="0"/>
                <a:cs typeface="Lato Black" panose="020F0502020204030203" pitchFamily="34" charset="0"/>
              </a:rPr>
              <a:t>LOREM IPSUM</a:t>
            </a:r>
          </a:p>
        </p:txBody>
      </p:sp>
      <p:sp>
        <p:nvSpPr>
          <p:cNvPr id="14" name="Rectangle 13">
            <a:extLst>
              <a:ext uri="{FF2B5EF4-FFF2-40B4-BE49-F238E27FC236}">
                <a16:creationId xmlns:a16="http://schemas.microsoft.com/office/drawing/2014/main" id="{703A7083-4201-4831-9391-637E9A0E608C}"/>
              </a:ext>
            </a:extLst>
          </p:cNvPr>
          <p:cNvSpPr/>
          <p:nvPr/>
        </p:nvSpPr>
        <p:spPr>
          <a:xfrm>
            <a:off x="502910" y="5713010"/>
            <a:ext cx="1948291" cy="573490"/>
          </a:xfrm>
          <a:prstGeom prst="rect">
            <a:avLst/>
          </a:prstGeom>
        </p:spPr>
        <p:txBody>
          <a:bodyPr wrap="square">
            <a:spAutoFit/>
          </a:bodyPr>
          <a:lstStyle/>
          <a:p>
            <a:pPr algn="just">
              <a:lnSpc>
                <a:spcPct val="150000"/>
              </a:lnSpc>
            </a:pPr>
            <a:r>
              <a:rPr lang="id-ID" sz="1100" i="0" dirty="0">
                <a:solidFill>
                  <a:schemeClr val="bg1"/>
                </a:solidFill>
                <a:effectLst/>
                <a:latin typeface="Source Sans Pro" panose="020B0503030403020204" pitchFamily="34" charset="0"/>
                <a:ea typeface="Source Sans Pro" panose="020B0503030403020204" pitchFamily="34" charset="0"/>
                <a:cs typeface="Lato Light" panose="020F0502020204030203" pitchFamily="34" charset="0"/>
              </a:rPr>
              <a:t>Lorem ipsum dolor sit amet, lacus nulla ac netus</a:t>
            </a:r>
            <a:endParaRPr lang="id-ID" sz="1100" dirty="0">
              <a:solidFill>
                <a:schemeClr val="bg1"/>
              </a:solidFill>
              <a:latin typeface="Source Sans Pro" panose="020B0503030403020204" pitchFamily="34" charset="0"/>
              <a:ea typeface="Source Sans Pro" panose="020B0503030403020204" pitchFamily="34" charset="0"/>
              <a:cs typeface="Lato Light" panose="020F0502020204030203" pitchFamily="34" charset="0"/>
            </a:endParaRPr>
          </a:p>
        </p:txBody>
      </p:sp>
      <p:pic>
        <p:nvPicPr>
          <p:cNvPr id="5" name="图片占位符 4">
            <a:extLst>
              <a:ext uri="{FF2B5EF4-FFF2-40B4-BE49-F238E27FC236}">
                <a16:creationId xmlns:a16="http://schemas.microsoft.com/office/drawing/2014/main" id="{1C984AB6-4085-4B39-8039-A428A29AF71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908" b="9908"/>
          <a:stretch>
            <a:fillRect/>
          </a:stretch>
        </p:blipFill>
        <p:spPr>
          <a:xfrm>
            <a:off x="1295400" y="666750"/>
            <a:ext cx="3543300" cy="3981450"/>
          </a:xfrm>
        </p:spPr>
      </p:pic>
    </p:spTree>
    <p:extLst>
      <p:ext uri="{BB962C8B-B14F-4D97-AF65-F5344CB8AC3E}">
        <p14:creationId xmlns:p14="http://schemas.microsoft.com/office/powerpoint/2010/main" val="35517950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97408" y="4509281"/>
            <a:ext cx="3187194" cy="1384995"/>
          </a:xfrm>
          <a:prstGeom prst="rect">
            <a:avLst/>
          </a:prstGeom>
          <a:noFill/>
        </p:spPr>
        <p:txBody>
          <a:bodyPr wrap="square" lIns="0" tIns="0" rIns="91440" bIns="0" rtlCol="0">
            <a:spAutoFit/>
          </a:bodyPr>
          <a:lstStyle/>
          <a:p>
            <a:pPr algn="just">
              <a:lnSpc>
                <a:spcPct val="150000"/>
              </a:lnSpc>
            </a:pPr>
            <a:r>
              <a:rPr lang="en-US" sz="1200" dirty="0">
                <a:solidFill>
                  <a:schemeClr val="tx2">
                    <a:alpha val="60000"/>
                  </a:schemeClr>
                </a:solidFill>
                <a:latin typeface="Source Sans Pro" panose="020B0503030403020204" pitchFamily="34" charset="0"/>
                <a:ea typeface="Source Sans Pro" panose="020B0503030403020204" pitchFamily="34" charset="0"/>
                <a:cs typeface="Titillium" charset="0"/>
              </a:rPr>
              <a:t>There are many variations of passages of </a:t>
            </a:r>
            <a:r>
              <a:rPr lang="en-US" sz="1200" dirty="0" err="1">
                <a:solidFill>
                  <a:schemeClr val="tx2">
                    <a:alpha val="60000"/>
                  </a:schemeClr>
                </a:solidFill>
                <a:latin typeface="Source Sans Pro" panose="020B0503030403020204" pitchFamily="34" charset="0"/>
                <a:ea typeface="Source Sans Pro" panose="020B0503030403020204" pitchFamily="34" charset="0"/>
                <a:cs typeface="Titillium" charset="0"/>
              </a:rPr>
              <a:t>Lorem</a:t>
            </a:r>
            <a:r>
              <a:rPr lang="en-US" sz="1200" dirty="0">
                <a:solidFill>
                  <a:schemeClr val="tx2">
                    <a:alpha val="60000"/>
                  </a:schemeClr>
                </a:solidFill>
                <a:latin typeface="Source Sans Pro" panose="020B0503030403020204" pitchFamily="34" charset="0"/>
                <a:ea typeface="Source Sans Pro" panose="020B0503030403020204" pitchFamily="34" charset="0"/>
                <a:cs typeface="Titillium" charset="0"/>
              </a:rPr>
              <a:t> </a:t>
            </a:r>
            <a:r>
              <a:rPr lang="en-US" sz="1200" dirty="0" err="1">
                <a:solidFill>
                  <a:schemeClr val="tx2">
                    <a:alpha val="60000"/>
                  </a:schemeClr>
                </a:solidFill>
                <a:latin typeface="Source Sans Pro" panose="020B0503030403020204" pitchFamily="34" charset="0"/>
                <a:ea typeface="Source Sans Pro" panose="020B0503030403020204" pitchFamily="34" charset="0"/>
                <a:cs typeface="Titillium" charset="0"/>
              </a:rPr>
              <a:t>Ipsum</a:t>
            </a:r>
            <a:r>
              <a:rPr lang="en-US" sz="1200" dirty="0">
                <a:solidFill>
                  <a:schemeClr val="tx2">
                    <a:alpha val="60000"/>
                  </a:schemeClr>
                </a:solidFill>
                <a:latin typeface="Source Sans Pro" panose="020B0503030403020204" pitchFamily="34" charset="0"/>
                <a:ea typeface="Source Sans Pro" panose="020B0503030403020204" pitchFamily="34" charset="0"/>
                <a:cs typeface="Titillium" charset="0"/>
              </a:rPr>
              <a:t> available, but the majority have suffered alteration in some form, by injected </a:t>
            </a:r>
            <a:r>
              <a:rPr lang="en-US" sz="1200" dirty="0" err="1">
                <a:solidFill>
                  <a:schemeClr val="tx2">
                    <a:alpha val="60000"/>
                  </a:schemeClr>
                </a:solidFill>
                <a:latin typeface="Source Sans Pro" panose="020B0503030403020204" pitchFamily="34" charset="0"/>
                <a:ea typeface="Source Sans Pro" panose="020B0503030403020204" pitchFamily="34" charset="0"/>
                <a:cs typeface="Titillium" charset="0"/>
              </a:rPr>
              <a:t>humour</a:t>
            </a:r>
            <a:r>
              <a:rPr lang="en-US" sz="1200" dirty="0">
                <a:solidFill>
                  <a:schemeClr val="tx2">
                    <a:alpha val="60000"/>
                  </a:schemeClr>
                </a:solidFill>
                <a:latin typeface="Source Sans Pro" panose="020B0503030403020204" pitchFamily="34" charset="0"/>
                <a:ea typeface="Source Sans Pro" panose="020B0503030403020204" pitchFamily="34" charset="0"/>
                <a:cs typeface="Titillium" charset="0"/>
              </a:rPr>
              <a:t>, or </a:t>
            </a:r>
            <a:r>
              <a:rPr lang="en-US" sz="1200" dirty="0" err="1">
                <a:solidFill>
                  <a:schemeClr val="tx2">
                    <a:alpha val="60000"/>
                  </a:schemeClr>
                </a:solidFill>
                <a:latin typeface="Source Sans Pro" panose="020B0503030403020204" pitchFamily="34" charset="0"/>
                <a:ea typeface="Source Sans Pro" panose="020B0503030403020204" pitchFamily="34" charset="0"/>
                <a:cs typeface="Titillium" charset="0"/>
              </a:rPr>
              <a:t>randomised</a:t>
            </a:r>
            <a:r>
              <a:rPr lang="en-US" sz="1200" dirty="0">
                <a:solidFill>
                  <a:schemeClr val="tx2">
                    <a:alpha val="60000"/>
                  </a:schemeClr>
                </a:solidFill>
                <a:latin typeface="Source Sans Pro" panose="020B0503030403020204" pitchFamily="34" charset="0"/>
                <a:ea typeface="Source Sans Pro" panose="020B0503030403020204" pitchFamily="34" charset="0"/>
                <a:cs typeface="Titillium" charset="0"/>
              </a:rPr>
              <a:t> words which don't look even slightly believable. If you are going to use.</a:t>
            </a:r>
          </a:p>
        </p:txBody>
      </p:sp>
      <p:sp>
        <p:nvSpPr>
          <p:cNvPr id="6" name="TextBox 5"/>
          <p:cNvSpPr txBox="1"/>
          <p:nvPr/>
        </p:nvSpPr>
        <p:spPr>
          <a:xfrm>
            <a:off x="2597408" y="4133562"/>
            <a:ext cx="2825773" cy="247825"/>
          </a:xfrm>
          <a:prstGeom prst="rect">
            <a:avLst/>
          </a:prstGeom>
          <a:noFill/>
        </p:spPr>
        <p:txBody>
          <a:bodyPr wrap="square" lIns="0" tIns="0" rIns="91440" bIns="0" rtlCol="0">
            <a:spAutoFit/>
          </a:bodyPr>
          <a:lstStyle/>
          <a:p>
            <a:pPr algn="just">
              <a:lnSpc>
                <a:spcPct val="150000"/>
              </a:lnSpc>
            </a:pPr>
            <a:r>
              <a:rPr lang="en-US" sz="1200" b="1" dirty="0">
                <a:solidFill>
                  <a:schemeClr val="tx2">
                    <a:alpha val="60000"/>
                  </a:schemeClr>
                </a:solidFill>
                <a:latin typeface="Source Sans Pro" panose="020B0503030403020204" pitchFamily="34" charset="0"/>
                <a:ea typeface="Source Sans Pro" panose="020B0503030403020204" pitchFamily="34" charset="0"/>
                <a:cs typeface="Titillium" charset="0"/>
              </a:rPr>
              <a:t>About us.</a:t>
            </a:r>
          </a:p>
        </p:txBody>
      </p:sp>
      <p:sp>
        <p:nvSpPr>
          <p:cNvPr id="7" name="Title 1">
            <a:extLst>
              <a:ext uri="{FF2B5EF4-FFF2-40B4-BE49-F238E27FC236}">
                <a16:creationId xmlns:a16="http://schemas.microsoft.com/office/drawing/2014/main" id="{20C729C9-E8A1-4379-9073-5243B00D3FD0}"/>
              </a:ext>
            </a:extLst>
          </p:cNvPr>
          <p:cNvSpPr txBox="1">
            <a:spLocks/>
          </p:cNvSpPr>
          <p:nvPr/>
        </p:nvSpPr>
        <p:spPr>
          <a:xfrm>
            <a:off x="983473" y="3051487"/>
            <a:ext cx="4801129" cy="9548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dirty="0">
                <a:solidFill>
                  <a:schemeClr val="tx2"/>
                </a:solidFill>
                <a:latin typeface="Butler" panose="02070803080706020303" pitchFamily="18" charset="0"/>
              </a:rPr>
              <a:t>We Are Harmony </a:t>
            </a:r>
          </a:p>
        </p:txBody>
      </p:sp>
      <p:pic>
        <p:nvPicPr>
          <p:cNvPr id="10" name="图片占位符 9">
            <a:extLst>
              <a:ext uri="{FF2B5EF4-FFF2-40B4-BE49-F238E27FC236}">
                <a16:creationId xmlns:a16="http://schemas.microsoft.com/office/drawing/2014/main" id="{1FEC6D4C-9ECD-4241-A5F5-EDEAE0DC28D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6458" b="6458"/>
          <a:stretch>
            <a:fillRect/>
          </a:stretch>
        </p:blipFill>
        <p:spPr/>
      </p:pic>
      <p:pic>
        <p:nvPicPr>
          <p:cNvPr id="14" name="图片占位符 13">
            <a:extLst>
              <a:ext uri="{FF2B5EF4-FFF2-40B4-BE49-F238E27FC236}">
                <a16:creationId xmlns:a16="http://schemas.microsoft.com/office/drawing/2014/main" id="{D0851F68-C442-41AB-AA47-ED10C436102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4143" b="34143"/>
          <a:stretch>
            <a:fillRect/>
          </a:stretch>
        </p:blipFill>
        <p:spPr/>
      </p:pic>
    </p:spTree>
    <p:extLst>
      <p:ext uri="{BB962C8B-B14F-4D97-AF65-F5344CB8AC3E}">
        <p14:creationId xmlns:p14="http://schemas.microsoft.com/office/powerpoint/2010/main" val="21669359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2495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Box 8"/>
          <p:cNvSpPr txBox="1"/>
          <p:nvPr/>
        </p:nvSpPr>
        <p:spPr>
          <a:xfrm>
            <a:off x="1696548" y="5680503"/>
            <a:ext cx="5675802" cy="830997"/>
          </a:xfrm>
          <a:prstGeom prst="rect">
            <a:avLst/>
          </a:prstGeom>
          <a:noFill/>
        </p:spPr>
        <p:txBody>
          <a:bodyPr wrap="square" lIns="0" tIns="0" rIns="91440" bIns="0" rtlCol="0">
            <a:spAutoFit/>
          </a:bodyPr>
          <a:lstStyle/>
          <a:p>
            <a:pPr algn="just">
              <a:lnSpc>
                <a:spcPct val="150000"/>
              </a:lnSpc>
            </a:pPr>
            <a:r>
              <a:rPr lang="en-US" sz="1200" dirty="0">
                <a:solidFill>
                  <a:schemeClr val="tx2">
                    <a:alpha val="60000"/>
                  </a:schemeClr>
                </a:solidFill>
                <a:latin typeface="Source Sans Pro" panose="020B0503030403020204" pitchFamily="34" charset="0"/>
                <a:ea typeface="Source Sans Pro" panose="020B0503030403020204" pitchFamily="34" charset="0"/>
                <a:cs typeface="Titillium" charset="0"/>
              </a:rPr>
              <a:t>There are many variations of passages of </a:t>
            </a:r>
            <a:r>
              <a:rPr lang="en-US" sz="1200" dirty="0" err="1">
                <a:solidFill>
                  <a:schemeClr val="tx2">
                    <a:alpha val="60000"/>
                  </a:schemeClr>
                </a:solidFill>
                <a:latin typeface="Source Sans Pro" panose="020B0503030403020204" pitchFamily="34" charset="0"/>
                <a:ea typeface="Source Sans Pro" panose="020B0503030403020204" pitchFamily="34" charset="0"/>
                <a:cs typeface="Titillium" charset="0"/>
              </a:rPr>
              <a:t>Lorem</a:t>
            </a:r>
            <a:r>
              <a:rPr lang="en-US" sz="1200" dirty="0">
                <a:solidFill>
                  <a:schemeClr val="tx2">
                    <a:alpha val="60000"/>
                  </a:schemeClr>
                </a:solidFill>
                <a:latin typeface="Source Sans Pro" panose="020B0503030403020204" pitchFamily="34" charset="0"/>
                <a:ea typeface="Source Sans Pro" panose="020B0503030403020204" pitchFamily="34" charset="0"/>
                <a:cs typeface="Titillium" charset="0"/>
              </a:rPr>
              <a:t> </a:t>
            </a:r>
            <a:r>
              <a:rPr lang="en-US" sz="1200" dirty="0" err="1">
                <a:solidFill>
                  <a:schemeClr val="tx2">
                    <a:alpha val="60000"/>
                  </a:schemeClr>
                </a:solidFill>
                <a:latin typeface="Source Sans Pro" panose="020B0503030403020204" pitchFamily="34" charset="0"/>
                <a:ea typeface="Source Sans Pro" panose="020B0503030403020204" pitchFamily="34" charset="0"/>
                <a:cs typeface="Titillium" charset="0"/>
              </a:rPr>
              <a:t>Ipsum</a:t>
            </a:r>
            <a:r>
              <a:rPr lang="en-US" sz="1200" dirty="0">
                <a:solidFill>
                  <a:schemeClr val="tx2">
                    <a:alpha val="60000"/>
                  </a:schemeClr>
                </a:solidFill>
                <a:latin typeface="Source Sans Pro" panose="020B0503030403020204" pitchFamily="34" charset="0"/>
                <a:ea typeface="Source Sans Pro" panose="020B0503030403020204" pitchFamily="34" charset="0"/>
                <a:cs typeface="Titillium" charset="0"/>
              </a:rPr>
              <a:t> available, but the majority have suffered alteration in some form, by injected </a:t>
            </a:r>
            <a:r>
              <a:rPr lang="en-US" sz="1200" dirty="0" err="1">
                <a:solidFill>
                  <a:schemeClr val="tx2">
                    <a:alpha val="60000"/>
                  </a:schemeClr>
                </a:solidFill>
                <a:latin typeface="Source Sans Pro" panose="020B0503030403020204" pitchFamily="34" charset="0"/>
                <a:ea typeface="Source Sans Pro" panose="020B0503030403020204" pitchFamily="34" charset="0"/>
                <a:cs typeface="Titillium" charset="0"/>
              </a:rPr>
              <a:t>humour</a:t>
            </a:r>
            <a:r>
              <a:rPr lang="en-US" sz="1200" dirty="0">
                <a:solidFill>
                  <a:schemeClr val="tx2">
                    <a:alpha val="60000"/>
                  </a:schemeClr>
                </a:solidFill>
                <a:latin typeface="Source Sans Pro" panose="020B0503030403020204" pitchFamily="34" charset="0"/>
                <a:ea typeface="Source Sans Pro" panose="020B0503030403020204" pitchFamily="34" charset="0"/>
                <a:cs typeface="Titillium" charset="0"/>
              </a:rPr>
              <a:t>, or </a:t>
            </a:r>
            <a:r>
              <a:rPr lang="en-US" sz="1200" dirty="0" err="1">
                <a:solidFill>
                  <a:schemeClr val="tx2">
                    <a:alpha val="60000"/>
                  </a:schemeClr>
                </a:solidFill>
                <a:latin typeface="Source Sans Pro" panose="020B0503030403020204" pitchFamily="34" charset="0"/>
                <a:ea typeface="Source Sans Pro" panose="020B0503030403020204" pitchFamily="34" charset="0"/>
                <a:cs typeface="Titillium" charset="0"/>
              </a:rPr>
              <a:t>randomised</a:t>
            </a:r>
            <a:r>
              <a:rPr lang="en-US" sz="1200" dirty="0">
                <a:solidFill>
                  <a:schemeClr val="tx2">
                    <a:alpha val="60000"/>
                  </a:schemeClr>
                </a:solidFill>
                <a:latin typeface="Source Sans Pro" panose="020B0503030403020204" pitchFamily="34" charset="0"/>
                <a:ea typeface="Source Sans Pro" panose="020B0503030403020204" pitchFamily="34" charset="0"/>
                <a:cs typeface="Titillium" charset="0"/>
              </a:rPr>
              <a:t> words which don't look even slightly believable. If you are going to use.</a:t>
            </a:r>
          </a:p>
        </p:txBody>
      </p:sp>
      <p:sp>
        <p:nvSpPr>
          <p:cNvPr id="11" name="Title 1">
            <a:extLst>
              <a:ext uri="{FF2B5EF4-FFF2-40B4-BE49-F238E27FC236}">
                <a16:creationId xmlns:a16="http://schemas.microsoft.com/office/drawing/2014/main" id="{20C729C9-E8A1-4379-9073-5243B00D3FD0}"/>
              </a:ext>
            </a:extLst>
          </p:cNvPr>
          <p:cNvSpPr txBox="1">
            <a:spLocks/>
          </p:cNvSpPr>
          <p:nvPr/>
        </p:nvSpPr>
        <p:spPr>
          <a:xfrm>
            <a:off x="1696548" y="569150"/>
            <a:ext cx="4801129" cy="9548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dirty="0">
                <a:solidFill>
                  <a:schemeClr val="tx2"/>
                </a:solidFill>
                <a:latin typeface="Butler" panose="02070803080706020303" pitchFamily="18" charset="0"/>
              </a:rPr>
              <a:t>We Are Harmony </a:t>
            </a:r>
          </a:p>
        </p:txBody>
      </p:sp>
      <p:sp>
        <p:nvSpPr>
          <p:cNvPr id="12" name="Title 1">
            <a:extLst>
              <a:ext uri="{FF2B5EF4-FFF2-40B4-BE49-F238E27FC236}">
                <a16:creationId xmlns:a16="http://schemas.microsoft.com/office/drawing/2014/main" id="{20C729C9-E8A1-4379-9073-5243B00D3FD0}"/>
              </a:ext>
            </a:extLst>
          </p:cNvPr>
          <p:cNvSpPr txBox="1">
            <a:spLocks/>
          </p:cNvSpPr>
          <p:nvPr/>
        </p:nvSpPr>
        <p:spPr>
          <a:xfrm rot="16200000">
            <a:off x="8661128" y="2369922"/>
            <a:ext cx="5717307" cy="9774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4800" b="1" dirty="0">
                <a:solidFill>
                  <a:schemeClr val="tx2"/>
                </a:solidFill>
                <a:latin typeface="Autumn Chant" panose="02000000000000000000" pitchFamily="50" charset="0"/>
              </a:rPr>
              <a:t>Profiles</a:t>
            </a:r>
            <a:endParaRPr lang="en-US" sz="4800" b="1" dirty="0">
              <a:solidFill>
                <a:schemeClr val="bg1"/>
              </a:solidFill>
              <a:latin typeface="Autumn Chant" panose="02000000000000000000" pitchFamily="50" charset="0"/>
            </a:endParaRPr>
          </a:p>
        </p:txBody>
      </p:sp>
      <p:pic>
        <p:nvPicPr>
          <p:cNvPr id="6" name="图片占位符 5">
            <a:extLst>
              <a:ext uri="{FF2B5EF4-FFF2-40B4-BE49-F238E27FC236}">
                <a16:creationId xmlns:a16="http://schemas.microsoft.com/office/drawing/2014/main" id="{551F661E-1380-41E7-B118-60FC9D4B9D7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0750" b="20750"/>
          <a:stretch>
            <a:fillRect/>
          </a:stretch>
        </p:blipFill>
        <p:spPr/>
      </p:pic>
      <p:pic>
        <p:nvPicPr>
          <p:cNvPr id="14" name="图片占位符 13">
            <a:extLst>
              <a:ext uri="{FF2B5EF4-FFF2-40B4-BE49-F238E27FC236}">
                <a16:creationId xmlns:a16="http://schemas.microsoft.com/office/drawing/2014/main" id="{6372D050-1E5C-478A-8BFA-1687F711131D}"/>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0750" b="20750"/>
          <a:stretch>
            <a:fillRect/>
          </a:stretch>
        </p:blipFill>
        <p:spPr/>
      </p:pic>
    </p:spTree>
    <p:extLst>
      <p:ext uri="{BB962C8B-B14F-4D97-AF65-F5344CB8AC3E}">
        <p14:creationId xmlns:p14="http://schemas.microsoft.com/office/powerpoint/2010/main" val="35268117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风景">
  <a:themeElements>
    <a:clrScheme name="风景">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风景">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风景">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TM03457515[[fn=视图]]</Template>
  <TotalTime>422</TotalTime>
  <Words>1849</Words>
  <Application>Microsoft Office PowerPoint</Application>
  <PresentationFormat>宽屏</PresentationFormat>
  <Paragraphs>158</Paragraphs>
  <Slides>28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28</vt:i4>
      </vt:variant>
    </vt:vector>
  </HeadingPairs>
  <TitlesOfParts>
    <vt:vector size="39" baseType="lpstr">
      <vt:lpstr>Butler</vt:lpstr>
      <vt:lpstr>Montserrat Light</vt:lpstr>
      <vt:lpstr>Arial</vt:lpstr>
      <vt:lpstr>Autumn Chant</vt:lpstr>
      <vt:lpstr>Century Schoolbook</vt:lpstr>
      <vt:lpstr>Constantia</vt:lpstr>
      <vt:lpstr>Modern No. 20</vt:lpstr>
      <vt:lpstr>Niagara Solid</vt:lpstr>
      <vt:lpstr>Source Sans Pro</vt:lpstr>
      <vt:lpstr>Wingdings 2</vt:lpstr>
      <vt:lpstr>风景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LDDX</dc:creator>
  <cp:lastModifiedBy>Administrator</cp:lastModifiedBy>
  <cp:revision>56</cp:revision>
  <dcterms:created xsi:type="dcterms:W3CDTF">2019-05-25T14:58:13Z</dcterms:created>
  <dcterms:modified xsi:type="dcterms:W3CDTF">2021-03-29T02:38:45Z</dcterms:modified>
</cp:coreProperties>
</file>